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5" r:id="rId2"/>
    <p:sldMasterId id="2147483775" r:id="rId3"/>
  </p:sldMasterIdLst>
  <p:notesMasterIdLst>
    <p:notesMasterId r:id="rId15"/>
  </p:notesMasterIdLst>
  <p:handoutMasterIdLst>
    <p:handoutMasterId r:id="rId16"/>
  </p:handoutMasterIdLst>
  <p:sldIdLst>
    <p:sldId id="257" r:id="rId4"/>
    <p:sldId id="309" r:id="rId5"/>
    <p:sldId id="316" r:id="rId6"/>
    <p:sldId id="318" r:id="rId7"/>
    <p:sldId id="344" r:id="rId8"/>
    <p:sldId id="345" r:id="rId9"/>
    <p:sldId id="346" r:id="rId10"/>
    <p:sldId id="347" r:id="rId11"/>
    <p:sldId id="348" r:id="rId12"/>
    <p:sldId id="314" r:id="rId13"/>
    <p:sldId id="299" r:id="rId14"/>
  </p:sldIdLst>
  <p:sldSz cx="12192000" cy="6858000"/>
  <p:notesSz cx="6934200" cy="9220200"/>
  <p:defaultTextStyle>
    <a:defPPr>
      <a:defRPr lang="en-US"/>
    </a:defPPr>
    <a:lvl1pPr algn="l" rtl="0" fontAlgn="base">
      <a:spcBef>
        <a:spcPct val="0"/>
      </a:spcBef>
      <a:spcAft>
        <a:spcPct val="0"/>
      </a:spcAft>
      <a:defRPr kern="1200">
        <a:solidFill>
          <a:schemeClr val="tx1"/>
        </a:solidFill>
        <a:latin typeface="Arial" charset="0"/>
        <a:ea typeface="ＭＳ Ｐゴシック"/>
        <a:cs typeface="ＭＳ Ｐゴシック"/>
      </a:defRPr>
    </a:lvl1pPr>
    <a:lvl2pPr marL="457200" algn="l" rtl="0" fontAlgn="base">
      <a:spcBef>
        <a:spcPct val="0"/>
      </a:spcBef>
      <a:spcAft>
        <a:spcPct val="0"/>
      </a:spcAft>
      <a:defRPr kern="1200">
        <a:solidFill>
          <a:schemeClr val="tx1"/>
        </a:solidFill>
        <a:latin typeface="Arial" charset="0"/>
        <a:ea typeface="ＭＳ Ｐゴシック"/>
        <a:cs typeface="ＭＳ Ｐゴシック"/>
      </a:defRPr>
    </a:lvl2pPr>
    <a:lvl3pPr marL="914400" algn="l" rtl="0" fontAlgn="base">
      <a:spcBef>
        <a:spcPct val="0"/>
      </a:spcBef>
      <a:spcAft>
        <a:spcPct val="0"/>
      </a:spcAft>
      <a:defRPr kern="1200">
        <a:solidFill>
          <a:schemeClr val="tx1"/>
        </a:solidFill>
        <a:latin typeface="Arial" charset="0"/>
        <a:ea typeface="ＭＳ Ｐゴシック"/>
        <a:cs typeface="ＭＳ Ｐゴシック"/>
      </a:defRPr>
    </a:lvl3pPr>
    <a:lvl4pPr marL="1371600" algn="l" rtl="0" fontAlgn="base">
      <a:spcBef>
        <a:spcPct val="0"/>
      </a:spcBef>
      <a:spcAft>
        <a:spcPct val="0"/>
      </a:spcAft>
      <a:defRPr kern="1200">
        <a:solidFill>
          <a:schemeClr val="tx1"/>
        </a:solidFill>
        <a:latin typeface="Arial" charset="0"/>
        <a:ea typeface="ＭＳ Ｐゴシック"/>
        <a:cs typeface="ＭＳ Ｐゴシック"/>
      </a:defRPr>
    </a:lvl4pPr>
    <a:lvl5pPr marL="1828800" algn="l"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04" userDrawn="1">
          <p15:clr>
            <a:srgbClr val="A4A3A4"/>
          </p15:clr>
        </p15:guide>
        <p15:guide id="2" pos="218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3399"/>
    <a:srgbClr val="F43E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1809" autoAdjust="0"/>
  </p:normalViewPr>
  <p:slideViewPr>
    <p:cSldViewPr>
      <p:cViewPr varScale="1">
        <p:scale>
          <a:sx n="101" d="100"/>
          <a:sy n="101" d="100"/>
        </p:scale>
        <p:origin x="144" y="480"/>
      </p:cViewPr>
      <p:guideLst>
        <p:guide orient="horz" pos="2160"/>
        <p:guide pos="3840"/>
      </p:guideLst>
    </p:cSldViewPr>
  </p:slideViewPr>
  <p:notesTextViewPr>
    <p:cViewPr>
      <p:scale>
        <a:sx n="100" d="100"/>
        <a:sy n="100" d="100"/>
      </p:scale>
      <p:origin x="0" y="0"/>
    </p:cViewPr>
  </p:notesTextViewPr>
  <p:sorterViewPr>
    <p:cViewPr>
      <p:scale>
        <a:sx n="66" d="100"/>
        <a:sy n="66" d="100"/>
      </p:scale>
      <p:origin x="0" y="1740"/>
    </p:cViewPr>
  </p:sorterViewPr>
  <p:notesViewPr>
    <p:cSldViewPr>
      <p:cViewPr varScale="1">
        <p:scale>
          <a:sx n="96" d="100"/>
          <a:sy n="96" d="100"/>
        </p:scale>
        <p:origin x="-2556" y="-114"/>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5448" cy="461325"/>
          </a:xfrm>
          <a:prstGeom prst="rect">
            <a:avLst/>
          </a:prstGeom>
        </p:spPr>
        <p:txBody>
          <a:bodyPr vert="horz" lIns="90580" tIns="45290" rIns="90580" bIns="45290" rtlCol="0"/>
          <a:lstStyle>
            <a:lvl1pPr algn="l">
              <a:defRPr sz="1200"/>
            </a:lvl1pPr>
          </a:lstStyle>
          <a:p>
            <a:endParaRPr lang="en-US"/>
          </a:p>
        </p:txBody>
      </p:sp>
      <p:sp>
        <p:nvSpPr>
          <p:cNvPr id="3" name="Date Placeholder 2"/>
          <p:cNvSpPr>
            <a:spLocks noGrp="1"/>
          </p:cNvSpPr>
          <p:nvPr>
            <p:ph type="dt" sz="quarter" idx="1"/>
          </p:nvPr>
        </p:nvSpPr>
        <p:spPr>
          <a:xfrm>
            <a:off x="3927183" y="0"/>
            <a:ext cx="3005448" cy="461325"/>
          </a:xfrm>
          <a:prstGeom prst="rect">
            <a:avLst/>
          </a:prstGeom>
        </p:spPr>
        <p:txBody>
          <a:bodyPr vert="horz" lIns="90580" tIns="45290" rIns="90580" bIns="45290" rtlCol="0"/>
          <a:lstStyle>
            <a:lvl1pPr algn="r">
              <a:defRPr sz="1200"/>
            </a:lvl1pPr>
          </a:lstStyle>
          <a:p>
            <a:fld id="{6D275731-2D70-4EFD-9B81-985BAE4C28C6}" type="datetimeFigureOut">
              <a:rPr lang="en-US" smtClean="0"/>
              <a:pPr/>
              <a:t>6/15/2016</a:t>
            </a:fld>
            <a:endParaRPr lang="en-US"/>
          </a:p>
        </p:txBody>
      </p:sp>
      <p:sp>
        <p:nvSpPr>
          <p:cNvPr id="4" name="Footer Placeholder 3"/>
          <p:cNvSpPr>
            <a:spLocks noGrp="1"/>
          </p:cNvSpPr>
          <p:nvPr>
            <p:ph type="ftr" sz="quarter" idx="2"/>
          </p:nvPr>
        </p:nvSpPr>
        <p:spPr>
          <a:xfrm>
            <a:off x="1" y="8757301"/>
            <a:ext cx="3005448" cy="461325"/>
          </a:xfrm>
          <a:prstGeom prst="rect">
            <a:avLst/>
          </a:prstGeom>
        </p:spPr>
        <p:txBody>
          <a:bodyPr vert="horz" lIns="90580" tIns="45290" rIns="90580" bIns="45290" rtlCol="0" anchor="b"/>
          <a:lstStyle>
            <a:lvl1pPr algn="l">
              <a:defRPr sz="1200"/>
            </a:lvl1pPr>
          </a:lstStyle>
          <a:p>
            <a:endParaRPr lang="en-US"/>
          </a:p>
        </p:txBody>
      </p:sp>
      <p:sp>
        <p:nvSpPr>
          <p:cNvPr id="5" name="Slide Number Placeholder 4"/>
          <p:cNvSpPr>
            <a:spLocks noGrp="1"/>
          </p:cNvSpPr>
          <p:nvPr>
            <p:ph type="sldNum" sz="quarter" idx="3"/>
          </p:nvPr>
        </p:nvSpPr>
        <p:spPr>
          <a:xfrm>
            <a:off x="3927183" y="8757301"/>
            <a:ext cx="3005448" cy="461325"/>
          </a:xfrm>
          <a:prstGeom prst="rect">
            <a:avLst/>
          </a:prstGeom>
        </p:spPr>
        <p:txBody>
          <a:bodyPr vert="horz" lIns="90580" tIns="45290" rIns="90580" bIns="45290" rtlCol="0" anchor="b"/>
          <a:lstStyle>
            <a:lvl1pPr algn="r">
              <a:defRPr sz="1200"/>
            </a:lvl1pPr>
          </a:lstStyle>
          <a:p>
            <a:fld id="{1B7D1C50-C20B-4C6D-8D54-CC13E7AC2C41}" type="slidenum">
              <a:rPr lang="en-US" smtClean="0"/>
              <a:pPr/>
              <a:t>‹#›</a:t>
            </a:fld>
            <a:endParaRPr lang="en-US"/>
          </a:p>
        </p:txBody>
      </p:sp>
    </p:spTree>
    <p:extLst>
      <p:ext uri="{BB962C8B-B14F-4D97-AF65-F5344CB8AC3E}">
        <p14:creationId xmlns:p14="http://schemas.microsoft.com/office/powerpoint/2010/main" val="24040071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5448" cy="461325"/>
          </a:xfrm>
          <a:prstGeom prst="rect">
            <a:avLst/>
          </a:prstGeom>
        </p:spPr>
        <p:txBody>
          <a:bodyPr vert="horz" lIns="92301" tIns="46151" rIns="92301" bIns="46151"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27183" y="0"/>
            <a:ext cx="3005448" cy="461325"/>
          </a:xfrm>
          <a:prstGeom prst="rect">
            <a:avLst/>
          </a:prstGeom>
        </p:spPr>
        <p:txBody>
          <a:bodyPr vert="horz" lIns="92301" tIns="46151" rIns="92301" bIns="46151" rtlCol="0"/>
          <a:lstStyle>
            <a:lvl1pPr algn="r" fontAlgn="auto">
              <a:spcBef>
                <a:spcPts val="0"/>
              </a:spcBef>
              <a:spcAft>
                <a:spcPts val="0"/>
              </a:spcAft>
              <a:defRPr sz="1200">
                <a:latin typeface="+mn-lt"/>
                <a:ea typeface="+mn-ea"/>
                <a:cs typeface="+mn-cs"/>
              </a:defRPr>
            </a:lvl1pPr>
          </a:lstStyle>
          <a:p>
            <a:pPr>
              <a:defRPr/>
            </a:pPr>
            <a:fld id="{31DFDB19-F2F4-4761-8B62-9E5E30E5BE5B}" type="datetimeFigureOut">
              <a:rPr lang="en-US"/>
              <a:pPr>
                <a:defRPr/>
              </a:pPr>
              <a:t>6/15/2016</a:t>
            </a:fld>
            <a:endParaRPr lang="en-US" dirty="0"/>
          </a:p>
        </p:txBody>
      </p:sp>
      <p:sp>
        <p:nvSpPr>
          <p:cNvPr id="4" name="Slide Image Placeholder 3"/>
          <p:cNvSpPr>
            <a:spLocks noGrp="1" noRot="1" noChangeAspect="1"/>
          </p:cNvSpPr>
          <p:nvPr>
            <p:ph type="sldImg" idx="2"/>
          </p:nvPr>
        </p:nvSpPr>
        <p:spPr>
          <a:xfrm>
            <a:off x="393700" y="690563"/>
            <a:ext cx="6146800" cy="3457575"/>
          </a:xfrm>
          <a:prstGeom prst="rect">
            <a:avLst/>
          </a:prstGeom>
          <a:noFill/>
          <a:ln w="12700">
            <a:solidFill>
              <a:prstClr val="black"/>
            </a:solidFill>
          </a:ln>
        </p:spPr>
        <p:txBody>
          <a:bodyPr vert="horz" lIns="92301" tIns="46151" rIns="92301" bIns="46151" rtlCol="0" anchor="ctr"/>
          <a:lstStyle/>
          <a:p>
            <a:pPr lvl="0"/>
            <a:endParaRPr lang="en-US" noProof="0" dirty="0"/>
          </a:p>
        </p:txBody>
      </p:sp>
      <p:sp>
        <p:nvSpPr>
          <p:cNvPr id="5" name="Notes Placeholder 4"/>
          <p:cNvSpPr>
            <a:spLocks noGrp="1"/>
          </p:cNvSpPr>
          <p:nvPr>
            <p:ph type="body" sz="quarter" idx="3"/>
          </p:nvPr>
        </p:nvSpPr>
        <p:spPr>
          <a:xfrm>
            <a:off x="694048" y="4380225"/>
            <a:ext cx="5546104" cy="4148776"/>
          </a:xfrm>
          <a:prstGeom prst="rect">
            <a:avLst/>
          </a:prstGeom>
        </p:spPr>
        <p:txBody>
          <a:bodyPr vert="horz" lIns="92301" tIns="46151" rIns="92301" bIns="4615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757301"/>
            <a:ext cx="3005448" cy="461325"/>
          </a:xfrm>
          <a:prstGeom prst="rect">
            <a:avLst/>
          </a:prstGeom>
        </p:spPr>
        <p:txBody>
          <a:bodyPr vert="horz" lIns="92301" tIns="46151" rIns="92301" bIns="46151"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27183" y="8757301"/>
            <a:ext cx="3005448" cy="461325"/>
          </a:xfrm>
          <a:prstGeom prst="rect">
            <a:avLst/>
          </a:prstGeom>
        </p:spPr>
        <p:txBody>
          <a:bodyPr vert="horz" lIns="92301" tIns="46151" rIns="92301" bIns="46151" rtlCol="0" anchor="b"/>
          <a:lstStyle>
            <a:lvl1pPr algn="r" fontAlgn="auto">
              <a:spcBef>
                <a:spcPts val="0"/>
              </a:spcBef>
              <a:spcAft>
                <a:spcPts val="0"/>
              </a:spcAft>
              <a:defRPr sz="1200">
                <a:latin typeface="+mn-lt"/>
                <a:ea typeface="+mn-ea"/>
                <a:cs typeface="+mn-cs"/>
              </a:defRPr>
            </a:lvl1pPr>
          </a:lstStyle>
          <a:p>
            <a:pPr>
              <a:defRPr/>
            </a:pPr>
            <a:fld id="{15ECB34A-3409-43CD-A011-9EDFD4964FF8}" type="slidenum">
              <a:rPr lang="en-US"/>
              <a:pPr>
                <a:defRPr/>
              </a:pPr>
              <a:t>‹#›</a:t>
            </a:fld>
            <a:endParaRPr lang="en-US" dirty="0"/>
          </a:p>
        </p:txBody>
      </p:sp>
    </p:spTree>
    <p:extLst>
      <p:ext uri="{BB962C8B-B14F-4D97-AF65-F5344CB8AC3E}">
        <p14:creationId xmlns:p14="http://schemas.microsoft.com/office/powerpoint/2010/main" val="18536114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0563"/>
            <a:ext cx="6146800" cy="3457575"/>
          </a:xfrm>
        </p:spPr>
      </p:sp>
      <p:sp>
        <p:nvSpPr>
          <p:cNvPr id="3" name="Notes Placeholder 2"/>
          <p:cNvSpPr>
            <a:spLocks noGrp="1"/>
          </p:cNvSpPr>
          <p:nvPr>
            <p:ph type="body" idx="1"/>
          </p:nvPr>
        </p:nvSpPr>
        <p:spPr/>
        <p:txBody>
          <a:bodyPr>
            <a:normAutofit/>
          </a:bodyPr>
          <a:lstStyle/>
          <a:p>
            <a:endParaRPr lang="en-US" sz="2400" dirty="0"/>
          </a:p>
        </p:txBody>
      </p:sp>
      <p:sp>
        <p:nvSpPr>
          <p:cNvPr id="4" name="Slide Number Placeholder 3"/>
          <p:cNvSpPr>
            <a:spLocks noGrp="1"/>
          </p:cNvSpPr>
          <p:nvPr>
            <p:ph type="sldNum" sz="quarter" idx="10"/>
          </p:nvPr>
        </p:nvSpPr>
        <p:spPr/>
        <p:txBody>
          <a:bodyPr/>
          <a:lstStyle/>
          <a:p>
            <a:pPr>
              <a:defRPr/>
            </a:pPr>
            <a:fld id="{15ECB34A-3409-43CD-A011-9EDFD4964FF8}" type="slidenum">
              <a:rPr lang="en-US" smtClean="0"/>
              <a:pPr>
                <a:defRPr/>
              </a:pPr>
              <a:t>1</a:t>
            </a:fld>
            <a:endParaRPr lang="en-US" dirty="0"/>
          </a:p>
        </p:txBody>
      </p:sp>
    </p:spTree>
    <p:extLst>
      <p:ext uri="{BB962C8B-B14F-4D97-AF65-F5344CB8AC3E}">
        <p14:creationId xmlns:p14="http://schemas.microsoft.com/office/powerpoint/2010/main" val="3735980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8"/>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dirty="0" smtClean="0">
                <a:ea typeface="ＭＳ Ｐゴシック"/>
                <a:cs typeface="ＭＳ Ｐゴシック"/>
              </a:rPr>
              <a:t>T-Mobile | stick together</a:t>
            </a:r>
          </a:p>
        </p:txBody>
      </p:sp>
      <p:sp>
        <p:nvSpPr>
          <p:cNvPr id="37890" name="Rectangle 9"/>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9F8B0BBC-6FA8-4DE4-9ABA-DC21369D6F5E}" type="datetime2">
              <a:rPr lang="en-US">
                <a:ea typeface="ＭＳ Ｐゴシック"/>
                <a:cs typeface="ＭＳ Ｐゴシック"/>
              </a:rPr>
              <a:pPr fontAlgn="base">
                <a:spcBef>
                  <a:spcPct val="0"/>
                </a:spcBef>
                <a:spcAft>
                  <a:spcPct val="0"/>
                </a:spcAft>
                <a:defRPr/>
              </a:pPr>
              <a:t>Wednesday, June 15, 2016</a:t>
            </a:fld>
            <a:endParaRPr lang="en-US" dirty="0">
              <a:ea typeface="ＭＳ Ｐゴシック"/>
              <a:cs typeface="ＭＳ Ｐゴシック"/>
            </a:endParaRPr>
          </a:p>
        </p:txBody>
      </p:sp>
      <p:sp>
        <p:nvSpPr>
          <p:cNvPr id="51203" name="Rectangle 2"/>
          <p:cNvSpPr>
            <a:spLocks noGrp="1" noRot="1" noChangeAspect="1" noChangeArrowheads="1" noTextEdit="1"/>
          </p:cNvSpPr>
          <p:nvPr>
            <p:ph type="sldImg"/>
          </p:nvPr>
        </p:nvSpPr>
        <p:spPr bwMode="auto">
          <a:xfrm>
            <a:off x="-15875" y="690563"/>
            <a:ext cx="6967538" cy="3919537"/>
          </a:xfrm>
          <a:noFill/>
          <a:ln>
            <a:solidFill>
              <a:srgbClr val="000000"/>
            </a:solidFill>
            <a:miter lim="800000"/>
            <a:headEnd/>
            <a:tailEnd/>
          </a:ln>
        </p:spPr>
      </p:sp>
      <p:sp>
        <p:nvSpPr>
          <p:cNvPr id="51204" name="Rectangle 3"/>
          <p:cNvSpPr>
            <a:spLocks noGrp="1" noChangeArrowheads="1"/>
          </p:cNvSpPr>
          <p:nvPr>
            <p:ph type="body" idx="1"/>
          </p:nvPr>
        </p:nvSpPr>
        <p:spPr bwMode="auto">
          <a:xfrm>
            <a:off x="753717" y="4987977"/>
            <a:ext cx="5717261" cy="3539448"/>
          </a:xfrm>
          <a:noFill/>
        </p:spPr>
        <p:txBody>
          <a:bodyPr wrap="square" numCol="1" anchor="t" anchorCtr="0" compatLnSpc="1">
            <a:prstTxWarp prst="textNoShape">
              <a:avLst/>
            </a:prstTxWarp>
          </a:bodyPr>
          <a:lstStyle/>
          <a:p>
            <a:pPr eaLnBrk="1" hangingPunct="1">
              <a:spcBef>
                <a:spcPct val="0"/>
              </a:spcBef>
            </a:pPr>
            <a:endParaRPr lang="en-US" sz="1800" dirty="0"/>
          </a:p>
          <a:p>
            <a:pPr eaLnBrk="1" hangingPunct="1">
              <a:spcBef>
                <a:spcPct val="0"/>
              </a:spcBef>
            </a:pPr>
            <a:endParaRPr lang="en-US" sz="1800" dirty="0"/>
          </a:p>
          <a:p>
            <a:pPr eaLnBrk="1" hangingPunct="1">
              <a:spcBef>
                <a:spcPct val="0"/>
              </a:spcBef>
            </a:pPr>
            <a:endParaRPr lang="en-US" dirty="0" smtClean="0"/>
          </a:p>
        </p:txBody>
      </p:sp>
    </p:spTree>
    <p:extLst>
      <p:ext uri="{BB962C8B-B14F-4D97-AF65-F5344CB8AC3E}">
        <p14:creationId xmlns:p14="http://schemas.microsoft.com/office/powerpoint/2010/main" val="345757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3700" y="690563"/>
            <a:ext cx="6146800" cy="3457575"/>
          </a:xfrm>
        </p:spPr>
      </p:sp>
      <p:sp>
        <p:nvSpPr>
          <p:cNvPr id="3" name="Notes Placeholder 2"/>
          <p:cNvSpPr>
            <a:spLocks noGrp="1"/>
          </p:cNvSpPr>
          <p:nvPr>
            <p:ph type="body" idx="1"/>
          </p:nvPr>
        </p:nvSpPr>
        <p:spPr/>
        <p:txBody>
          <a:bodyPr>
            <a:normAutofit/>
          </a:bodyPr>
          <a:lstStyle/>
          <a:p>
            <a:r>
              <a:rPr lang="en-US" sz="1800" dirty="0"/>
              <a:t> </a:t>
            </a:r>
          </a:p>
        </p:txBody>
      </p:sp>
      <p:sp>
        <p:nvSpPr>
          <p:cNvPr id="4" name="Slide Number Placeholder 3"/>
          <p:cNvSpPr>
            <a:spLocks noGrp="1"/>
          </p:cNvSpPr>
          <p:nvPr>
            <p:ph type="sldNum" sz="quarter" idx="10"/>
          </p:nvPr>
        </p:nvSpPr>
        <p:spPr/>
        <p:txBody>
          <a:bodyPr/>
          <a:lstStyle/>
          <a:p>
            <a:pPr>
              <a:defRPr/>
            </a:pPr>
            <a:fld id="{15ECB34A-3409-43CD-A011-9EDFD4964FF8}" type="slidenum">
              <a:rPr lang="en-US" smtClean="0"/>
              <a:pPr>
                <a:defRPr/>
              </a:pPr>
              <a:t>11</a:t>
            </a:fld>
            <a:endParaRPr lang="en-US" dirty="0"/>
          </a:p>
        </p:txBody>
      </p:sp>
    </p:spTree>
    <p:extLst>
      <p:ext uri="{BB962C8B-B14F-4D97-AF65-F5344CB8AC3E}">
        <p14:creationId xmlns:p14="http://schemas.microsoft.com/office/powerpoint/2010/main" val="2176783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8"/>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dirty="0" smtClean="0">
                <a:ea typeface="ＭＳ Ｐゴシック"/>
                <a:cs typeface="ＭＳ Ｐゴシック"/>
              </a:rPr>
              <a:t>T-Mobile | stick together</a:t>
            </a:r>
          </a:p>
        </p:txBody>
      </p:sp>
      <p:sp>
        <p:nvSpPr>
          <p:cNvPr id="37890" name="Rectangle 9"/>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9F8B0BBC-6FA8-4DE4-9ABA-DC21369D6F5E}" type="datetime2">
              <a:rPr lang="en-US">
                <a:ea typeface="ＭＳ Ｐゴシック"/>
                <a:cs typeface="ＭＳ Ｐゴシック"/>
              </a:rPr>
              <a:pPr fontAlgn="base">
                <a:spcBef>
                  <a:spcPct val="0"/>
                </a:spcBef>
                <a:spcAft>
                  <a:spcPct val="0"/>
                </a:spcAft>
                <a:defRPr/>
              </a:pPr>
              <a:t>Wednesday, June 15, 2016</a:t>
            </a:fld>
            <a:endParaRPr lang="en-US" dirty="0">
              <a:ea typeface="ＭＳ Ｐゴシック"/>
              <a:cs typeface="ＭＳ Ｐゴシック"/>
            </a:endParaRPr>
          </a:p>
        </p:txBody>
      </p:sp>
      <p:sp>
        <p:nvSpPr>
          <p:cNvPr id="51203" name="Rectangle 2"/>
          <p:cNvSpPr>
            <a:spLocks noGrp="1" noRot="1" noChangeAspect="1" noChangeArrowheads="1" noTextEdit="1"/>
          </p:cNvSpPr>
          <p:nvPr>
            <p:ph type="sldImg"/>
          </p:nvPr>
        </p:nvSpPr>
        <p:spPr bwMode="auto">
          <a:xfrm>
            <a:off x="-15875" y="690563"/>
            <a:ext cx="6967538" cy="3919537"/>
          </a:xfrm>
          <a:noFill/>
          <a:ln>
            <a:solidFill>
              <a:srgbClr val="000000"/>
            </a:solidFill>
            <a:miter lim="800000"/>
            <a:headEnd/>
            <a:tailEnd/>
          </a:ln>
        </p:spPr>
      </p:sp>
      <p:sp>
        <p:nvSpPr>
          <p:cNvPr id="51204" name="Rectangle 3"/>
          <p:cNvSpPr>
            <a:spLocks noGrp="1" noChangeArrowheads="1"/>
          </p:cNvSpPr>
          <p:nvPr>
            <p:ph type="body" idx="1"/>
          </p:nvPr>
        </p:nvSpPr>
        <p:spPr bwMode="auto">
          <a:xfrm>
            <a:off x="753717" y="4987977"/>
            <a:ext cx="5717261" cy="3539448"/>
          </a:xfrm>
          <a:noFill/>
        </p:spPr>
        <p:txBody>
          <a:bodyPr wrap="square" numCol="1" anchor="t" anchorCtr="0" compatLnSpc="1">
            <a:prstTxWarp prst="textNoShape">
              <a:avLst/>
            </a:prstTxWarp>
            <a:normAutofit/>
          </a:bodyPr>
          <a:lstStyle/>
          <a:p>
            <a:pPr eaLnBrk="1" hangingPunct="1">
              <a:spcBef>
                <a:spcPct val="0"/>
              </a:spcBef>
              <a:buFont typeface="Arial" pitchFamily="34" charset="0"/>
              <a:buNone/>
            </a:pPr>
            <a:endParaRPr lang="en-US" sz="2000" dirty="0"/>
          </a:p>
        </p:txBody>
      </p:sp>
    </p:spTree>
    <p:extLst>
      <p:ext uri="{BB962C8B-B14F-4D97-AF65-F5344CB8AC3E}">
        <p14:creationId xmlns:p14="http://schemas.microsoft.com/office/powerpoint/2010/main" val="4021509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8"/>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dirty="0" smtClean="0">
                <a:ea typeface="ＭＳ Ｐゴシック"/>
                <a:cs typeface="ＭＳ Ｐゴシック"/>
              </a:rPr>
              <a:t>T-Mobile | stick together</a:t>
            </a:r>
          </a:p>
        </p:txBody>
      </p:sp>
      <p:sp>
        <p:nvSpPr>
          <p:cNvPr id="37890" name="Rectangle 9"/>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9F8B0BBC-6FA8-4DE4-9ABA-DC21369D6F5E}" type="datetime2">
              <a:rPr lang="en-US">
                <a:ea typeface="ＭＳ Ｐゴシック"/>
                <a:cs typeface="ＭＳ Ｐゴシック"/>
              </a:rPr>
              <a:pPr fontAlgn="base">
                <a:spcBef>
                  <a:spcPct val="0"/>
                </a:spcBef>
                <a:spcAft>
                  <a:spcPct val="0"/>
                </a:spcAft>
                <a:defRPr/>
              </a:pPr>
              <a:t>Wednesday, June 15, 2016</a:t>
            </a:fld>
            <a:endParaRPr lang="en-US" dirty="0">
              <a:ea typeface="ＭＳ Ｐゴシック"/>
              <a:cs typeface="ＭＳ Ｐゴシック"/>
            </a:endParaRPr>
          </a:p>
        </p:txBody>
      </p:sp>
      <p:sp>
        <p:nvSpPr>
          <p:cNvPr id="51203" name="Rectangle 2"/>
          <p:cNvSpPr>
            <a:spLocks noGrp="1" noRot="1" noChangeAspect="1" noChangeArrowheads="1" noTextEdit="1"/>
          </p:cNvSpPr>
          <p:nvPr>
            <p:ph type="sldImg"/>
          </p:nvPr>
        </p:nvSpPr>
        <p:spPr bwMode="auto">
          <a:xfrm>
            <a:off x="-15875" y="690563"/>
            <a:ext cx="6967538" cy="3919537"/>
          </a:xfrm>
          <a:noFill/>
          <a:ln>
            <a:solidFill>
              <a:srgbClr val="000000"/>
            </a:solidFill>
            <a:miter lim="800000"/>
            <a:headEnd/>
            <a:tailEnd/>
          </a:ln>
        </p:spPr>
      </p:sp>
      <p:sp>
        <p:nvSpPr>
          <p:cNvPr id="51204" name="Rectangle 3"/>
          <p:cNvSpPr>
            <a:spLocks noGrp="1" noChangeArrowheads="1"/>
          </p:cNvSpPr>
          <p:nvPr>
            <p:ph type="body" idx="1"/>
          </p:nvPr>
        </p:nvSpPr>
        <p:spPr bwMode="auto">
          <a:xfrm>
            <a:off x="753717" y="4987977"/>
            <a:ext cx="5717261" cy="3539448"/>
          </a:xfrm>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6" name="Rectangle 3"/>
          <p:cNvSpPr txBox="1">
            <a:spLocks noChangeArrowheads="1"/>
          </p:cNvSpPr>
          <p:nvPr/>
        </p:nvSpPr>
        <p:spPr bwMode="auto">
          <a:xfrm>
            <a:off x="602974" y="4987977"/>
            <a:ext cx="5717261" cy="3539448"/>
          </a:xfrm>
          <a:prstGeom prst="rect">
            <a:avLst/>
          </a:prstGeom>
          <a:noFill/>
        </p:spPr>
        <p:txBody>
          <a:bodyPr vert="horz" wrap="square" lIns="92301" tIns="46151" rIns="92301" bIns="46151" numCol="1" rtlCol="0" anchor="t" anchorCtr="0" compatLnSpc="1">
            <a:prstTxWarp prst="textNoShape">
              <a:avLst/>
            </a:prstTxWarp>
            <a:normAutofit/>
          </a:bodyPr>
          <a:lstStyle/>
          <a:p>
            <a:pPr defTabSz="905805">
              <a:defRPr/>
            </a:pPr>
            <a:endParaRPr lang="en-US" dirty="0">
              <a:latin typeface="+mn-lt"/>
              <a:ea typeface="+mn-ea"/>
              <a:cs typeface="+mn-cs"/>
            </a:endParaRPr>
          </a:p>
          <a:p>
            <a:pPr defTabSz="905805">
              <a:defRPr/>
            </a:pPr>
            <a:endParaRPr lang="en-US" dirty="0">
              <a:latin typeface="+mn-lt"/>
              <a:ea typeface="+mn-ea"/>
              <a:cs typeface="+mn-cs"/>
            </a:endParaRPr>
          </a:p>
          <a:p>
            <a:pPr defTabSz="905805">
              <a:defRPr/>
            </a:pPr>
            <a:endParaRPr lang="en-US" sz="1200" dirty="0">
              <a:latin typeface="+mn-lt"/>
              <a:ea typeface="+mn-ea"/>
              <a:cs typeface="+mn-cs"/>
            </a:endParaRPr>
          </a:p>
        </p:txBody>
      </p:sp>
    </p:spTree>
    <p:extLst>
      <p:ext uri="{BB962C8B-B14F-4D97-AF65-F5344CB8AC3E}">
        <p14:creationId xmlns:p14="http://schemas.microsoft.com/office/powerpoint/2010/main" val="1004356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8"/>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dirty="0" smtClean="0">
                <a:ea typeface="ＭＳ Ｐゴシック"/>
                <a:cs typeface="ＭＳ Ｐゴシック"/>
              </a:rPr>
              <a:t>T-Mobile | stick together</a:t>
            </a:r>
          </a:p>
        </p:txBody>
      </p:sp>
      <p:sp>
        <p:nvSpPr>
          <p:cNvPr id="37890" name="Rectangle 9"/>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9F8B0BBC-6FA8-4DE4-9ABA-DC21369D6F5E}" type="datetime2">
              <a:rPr lang="en-US">
                <a:ea typeface="ＭＳ Ｐゴシック"/>
                <a:cs typeface="ＭＳ Ｐゴシック"/>
              </a:rPr>
              <a:pPr fontAlgn="base">
                <a:spcBef>
                  <a:spcPct val="0"/>
                </a:spcBef>
                <a:spcAft>
                  <a:spcPct val="0"/>
                </a:spcAft>
                <a:defRPr/>
              </a:pPr>
              <a:t>Wednesday, June 15, 2016</a:t>
            </a:fld>
            <a:endParaRPr lang="en-US" dirty="0">
              <a:ea typeface="ＭＳ Ｐゴシック"/>
              <a:cs typeface="ＭＳ Ｐゴシック"/>
            </a:endParaRPr>
          </a:p>
        </p:txBody>
      </p:sp>
      <p:sp>
        <p:nvSpPr>
          <p:cNvPr id="51203" name="Rectangle 2"/>
          <p:cNvSpPr>
            <a:spLocks noGrp="1" noRot="1" noChangeAspect="1" noChangeArrowheads="1" noTextEdit="1"/>
          </p:cNvSpPr>
          <p:nvPr>
            <p:ph type="sldImg"/>
          </p:nvPr>
        </p:nvSpPr>
        <p:spPr bwMode="auto">
          <a:xfrm>
            <a:off x="-15875" y="690563"/>
            <a:ext cx="6967538" cy="3919537"/>
          </a:xfrm>
          <a:noFill/>
          <a:ln>
            <a:solidFill>
              <a:srgbClr val="000000"/>
            </a:solidFill>
            <a:miter lim="800000"/>
            <a:headEnd/>
            <a:tailEnd/>
          </a:ln>
        </p:spPr>
      </p:sp>
      <p:sp>
        <p:nvSpPr>
          <p:cNvPr id="51204" name="Rectangle 3"/>
          <p:cNvSpPr>
            <a:spLocks noGrp="1" noChangeArrowheads="1"/>
          </p:cNvSpPr>
          <p:nvPr>
            <p:ph type="body" idx="1"/>
          </p:nvPr>
        </p:nvSpPr>
        <p:spPr bwMode="auto">
          <a:xfrm>
            <a:off x="753717" y="4987977"/>
            <a:ext cx="5717261" cy="3539448"/>
          </a:xfrm>
          <a:noFill/>
        </p:spPr>
        <p:txBody>
          <a:bodyPr wrap="square" numCol="1" anchor="t" anchorCtr="0" compatLnSpc="1">
            <a:prstTxWarp prst="textNoShape">
              <a:avLst/>
            </a:prstTxWarp>
          </a:bodyPr>
          <a:lstStyle/>
          <a:p>
            <a:pPr eaLnBrk="1" hangingPunct="1">
              <a:spcBef>
                <a:spcPct val="0"/>
              </a:spcBef>
            </a:pPr>
            <a:endParaRPr lang="en-US" sz="2400" dirty="0"/>
          </a:p>
        </p:txBody>
      </p:sp>
      <p:sp>
        <p:nvSpPr>
          <p:cNvPr id="6" name="Rectangle 3"/>
          <p:cNvSpPr txBox="1">
            <a:spLocks noChangeArrowheads="1"/>
          </p:cNvSpPr>
          <p:nvPr/>
        </p:nvSpPr>
        <p:spPr bwMode="auto">
          <a:xfrm>
            <a:off x="602974" y="4987977"/>
            <a:ext cx="5717261" cy="3539448"/>
          </a:xfrm>
          <a:prstGeom prst="rect">
            <a:avLst/>
          </a:prstGeom>
          <a:noFill/>
        </p:spPr>
        <p:txBody>
          <a:bodyPr vert="horz" wrap="square" lIns="92301" tIns="46151" rIns="92301" bIns="46151" numCol="1" rtlCol="0" anchor="t" anchorCtr="0" compatLnSpc="1">
            <a:prstTxWarp prst="textNoShape">
              <a:avLst/>
            </a:prstTxWarp>
            <a:normAutofit/>
          </a:bodyPr>
          <a:lstStyle/>
          <a:p>
            <a:pPr defTabSz="905805">
              <a:defRPr/>
            </a:pPr>
            <a:endParaRPr lang="en-US" dirty="0">
              <a:latin typeface="+mn-lt"/>
              <a:ea typeface="+mn-ea"/>
              <a:cs typeface="+mn-cs"/>
            </a:endParaRPr>
          </a:p>
          <a:p>
            <a:pPr defTabSz="905805">
              <a:defRPr/>
            </a:pPr>
            <a:endParaRPr lang="en-US" dirty="0">
              <a:latin typeface="+mn-lt"/>
              <a:ea typeface="+mn-ea"/>
              <a:cs typeface="+mn-cs"/>
            </a:endParaRPr>
          </a:p>
          <a:p>
            <a:pPr defTabSz="905805">
              <a:defRPr/>
            </a:pPr>
            <a:endParaRPr lang="en-US" sz="1200" dirty="0">
              <a:latin typeface="+mn-lt"/>
              <a:ea typeface="+mn-ea"/>
              <a:cs typeface="+mn-cs"/>
            </a:endParaRPr>
          </a:p>
        </p:txBody>
      </p:sp>
    </p:spTree>
    <p:extLst>
      <p:ext uri="{BB962C8B-B14F-4D97-AF65-F5344CB8AC3E}">
        <p14:creationId xmlns:p14="http://schemas.microsoft.com/office/powerpoint/2010/main" val="1867422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8"/>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dirty="0" smtClean="0">
                <a:ea typeface="ＭＳ Ｐゴシック"/>
                <a:cs typeface="ＭＳ Ｐゴシック"/>
              </a:rPr>
              <a:t>T-Mobile | stick together</a:t>
            </a:r>
          </a:p>
        </p:txBody>
      </p:sp>
      <p:sp>
        <p:nvSpPr>
          <p:cNvPr id="37890" name="Rectangle 9"/>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9F8B0BBC-6FA8-4DE4-9ABA-DC21369D6F5E}" type="datetime2">
              <a:rPr lang="en-US">
                <a:ea typeface="ＭＳ Ｐゴシック"/>
                <a:cs typeface="ＭＳ Ｐゴシック"/>
              </a:rPr>
              <a:pPr fontAlgn="base">
                <a:spcBef>
                  <a:spcPct val="0"/>
                </a:spcBef>
                <a:spcAft>
                  <a:spcPct val="0"/>
                </a:spcAft>
                <a:defRPr/>
              </a:pPr>
              <a:t>Wednesday, June 15, 2016</a:t>
            </a:fld>
            <a:endParaRPr lang="en-US" dirty="0">
              <a:ea typeface="ＭＳ Ｐゴシック"/>
              <a:cs typeface="ＭＳ Ｐゴシック"/>
            </a:endParaRPr>
          </a:p>
        </p:txBody>
      </p:sp>
      <p:sp>
        <p:nvSpPr>
          <p:cNvPr id="51203" name="Rectangle 2"/>
          <p:cNvSpPr>
            <a:spLocks noGrp="1" noRot="1" noChangeAspect="1" noChangeArrowheads="1" noTextEdit="1"/>
          </p:cNvSpPr>
          <p:nvPr>
            <p:ph type="sldImg"/>
          </p:nvPr>
        </p:nvSpPr>
        <p:spPr bwMode="auto">
          <a:xfrm>
            <a:off x="-15875" y="690563"/>
            <a:ext cx="6967538" cy="3919537"/>
          </a:xfrm>
          <a:noFill/>
          <a:ln>
            <a:solidFill>
              <a:srgbClr val="000000"/>
            </a:solidFill>
            <a:miter lim="800000"/>
            <a:headEnd/>
            <a:tailEnd/>
          </a:ln>
        </p:spPr>
      </p:sp>
      <p:sp>
        <p:nvSpPr>
          <p:cNvPr id="51204" name="Rectangle 3"/>
          <p:cNvSpPr>
            <a:spLocks noGrp="1" noChangeArrowheads="1"/>
          </p:cNvSpPr>
          <p:nvPr>
            <p:ph type="body" idx="1"/>
          </p:nvPr>
        </p:nvSpPr>
        <p:spPr bwMode="auto">
          <a:xfrm>
            <a:off x="753717" y="4987977"/>
            <a:ext cx="5717261" cy="3539448"/>
          </a:xfrm>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6" name="Rectangle 3"/>
          <p:cNvSpPr txBox="1">
            <a:spLocks noChangeArrowheads="1"/>
          </p:cNvSpPr>
          <p:nvPr/>
        </p:nvSpPr>
        <p:spPr bwMode="auto">
          <a:xfrm>
            <a:off x="602974" y="4987977"/>
            <a:ext cx="5717261" cy="3539448"/>
          </a:xfrm>
          <a:prstGeom prst="rect">
            <a:avLst/>
          </a:prstGeom>
          <a:noFill/>
        </p:spPr>
        <p:txBody>
          <a:bodyPr vert="horz" wrap="square" lIns="92301" tIns="46151" rIns="92301" bIns="46151" numCol="1" rtlCol="0" anchor="t" anchorCtr="0" compatLnSpc="1">
            <a:prstTxWarp prst="textNoShape">
              <a:avLst/>
            </a:prstTxWarp>
            <a:normAutofit/>
          </a:bodyPr>
          <a:lstStyle/>
          <a:p>
            <a:pPr defTabSz="905805">
              <a:defRPr/>
            </a:pPr>
            <a:endParaRPr lang="en-US" dirty="0">
              <a:latin typeface="+mn-lt"/>
              <a:ea typeface="+mn-ea"/>
              <a:cs typeface="+mn-cs"/>
            </a:endParaRPr>
          </a:p>
          <a:p>
            <a:pPr defTabSz="905805">
              <a:defRPr/>
            </a:pPr>
            <a:endParaRPr lang="en-US" dirty="0">
              <a:latin typeface="+mn-lt"/>
              <a:ea typeface="+mn-ea"/>
              <a:cs typeface="+mn-cs"/>
            </a:endParaRPr>
          </a:p>
          <a:p>
            <a:pPr defTabSz="905805">
              <a:defRPr/>
            </a:pPr>
            <a:endParaRPr lang="en-US" sz="1200" dirty="0">
              <a:latin typeface="+mn-lt"/>
              <a:ea typeface="+mn-ea"/>
              <a:cs typeface="+mn-cs"/>
            </a:endParaRPr>
          </a:p>
        </p:txBody>
      </p:sp>
    </p:spTree>
    <p:extLst>
      <p:ext uri="{BB962C8B-B14F-4D97-AF65-F5344CB8AC3E}">
        <p14:creationId xmlns:p14="http://schemas.microsoft.com/office/powerpoint/2010/main" val="3169867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8"/>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dirty="0" smtClean="0">
                <a:ea typeface="ＭＳ Ｐゴシック"/>
                <a:cs typeface="ＭＳ Ｐゴシック"/>
              </a:rPr>
              <a:t>T-Mobile | stick together</a:t>
            </a:r>
          </a:p>
        </p:txBody>
      </p:sp>
      <p:sp>
        <p:nvSpPr>
          <p:cNvPr id="37890" name="Rectangle 9"/>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9F8B0BBC-6FA8-4DE4-9ABA-DC21369D6F5E}" type="datetime2">
              <a:rPr lang="en-US">
                <a:ea typeface="ＭＳ Ｐゴシック"/>
                <a:cs typeface="ＭＳ Ｐゴシック"/>
              </a:rPr>
              <a:pPr fontAlgn="base">
                <a:spcBef>
                  <a:spcPct val="0"/>
                </a:spcBef>
                <a:spcAft>
                  <a:spcPct val="0"/>
                </a:spcAft>
                <a:defRPr/>
              </a:pPr>
              <a:t>Wednesday, June 15, 2016</a:t>
            </a:fld>
            <a:endParaRPr lang="en-US" dirty="0">
              <a:ea typeface="ＭＳ Ｐゴシック"/>
              <a:cs typeface="ＭＳ Ｐゴシック"/>
            </a:endParaRPr>
          </a:p>
        </p:txBody>
      </p:sp>
      <p:sp>
        <p:nvSpPr>
          <p:cNvPr id="51203" name="Rectangle 2"/>
          <p:cNvSpPr>
            <a:spLocks noGrp="1" noRot="1" noChangeAspect="1" noChangeArrowheads="1" noTextEdit="1"/>
          </p:cNvSpPr>
          <p:nvPr>
            <p:ph type="sldImg"/>
          </p:nvPr>
        </p:nvSpPr>
        <p:spPr bwMode="auto">
          <a:xfrm>
            <a:off x="-15875" y="690563"/>
            <a:ext cx="6967538" cy="3919537"/>
          </a:xfrm>
          <a:noFill/>
          <a:ln>
            <a:solidFill>
              <a:srgbClr val="000000"/>
            </a:solidFill>
            <a:miter lim="800000"/>
            <a:headEnd/>
            <a:tailEnd/>
          </a:ln>
        </p:spPr>
      </p:sp>
      <p:sp>
        <p:nvSpPr>
          <p:cNvPr id="51204" name="Rectangle 3"/>
          <p:cNvSpPr>
            <a:spLocks noGrp="1" noChangeArrowheads="1"/>
          </p:cNvSpPr>
          <p:nvPr>
            <p:ph type="body" idx="1"/>
          </p:nvPr>
        </p:nvSpPr>
        <p:spPr bwMode="auto">
          <a:xfrm>
            <a:off x="753717" y="4987977"/>
            <a:ext cx="5717261" cy="3539448"/>
          </a:xfrm>
          <a:noFill/>
        </p:spPr>
        <p:txBody>
          <a:bodyPr wrap="square" numCol="1" anchor="t" anchorCtr="0" compatLnSpc="1">
            <a:prstTxWarp prst="textNoShape">
              <a:avLst/>
            </a:prstTxWarp>
          </a:bodyPr>
          <a:lstStyle/>
          <a:p>
            <a:pPr eaLnBrk="1" hangingPunct="1">
              <a:spcBef>
                <a:spcPct val="0"/>
              </a:spcBef>
            </a:pPr>
            <a:endParaRPr lang="en-US" sz="2400" dirty="0"/>
          </a:p>
          <a:p>
            <a:pPr eaLnBrk="1" hangingPunct="1">
              <a:spcBef>
                <a:spcPct val="0"/>
              </a:spcBef>
            </a:pPr>
            <a:endParaRPr lang="en-US" sz="1800" dirty="0"/>
          </a:p>
          <a:p>
            <a:pPr eaLnBrk="1" hangingPunct="1">
              <a:spcBef>
                <a:spcPct val="0"/>
              </a:spcBef>
            </a:pPr>
            <a:endParaRPr lang="en-US" dirty="0" smtClean="0"/>
          </a:p>
        </p:txBody>
      </p:sp>
      <p:sp>
        <p:nvSpPr>
          <p:cNvPr id="6" name="Rectangle 3"/>
          <p:cNvSpPr txBox="1">
            <a:spLocks noChangeArrowheads="1"/>
          </p:cNvSpPr>
          <p:nvPr/>
        </p:nvSpPr>
        <p:spPr bwMode="auto">
          <a:xfrm>
            <a:off x="602974" y="4987977"/>
            <a:ext cx="5717261" cy="3539448"/>
          </a:xfrm>
          <a:prstGeom prst="rect">
            <a:avLst/>
          </a:prstGeom>
          <a:noFill/>
        </p:spPr>
        <p:txBody>
          <a:bodyPr vert="horz" wrap="square" lIns="92301" tIns="46151" rIns="92301" bIns="46151" numCol="1" rtlCol="0" anchor="t" anchorCtr="0" compatLnSpc="1">
            <a:prstTxWarp prst="textNoShape">
              <a:avLst/>
            </a:prstTxWarp>
            <a:normAutofit/>
          </a:bodyPr>
          <a:lstStyle/>
          <a:p>
            <a:pPr defTabSz="905805">
              <a:defRPr/>
            </a:pPr>
            <a:endParaRPr lang="en-US" dirty="0">
              <a:latin typeface="+mn-lt"/>
              <a:ea typeface="+mn-ea"/>
              <a:cs typeface="+mn-cs"/>
            </a:endParaRPr>
          </a:p>
          <a:p>
            <a:pPr defTabSz="905805">
              <a:defRPr/>
            </a:pPr>
            <a:endParaRPr lang="en-US" dirty="0">
              <a:latin typeface="+mn-lt"/>
              <a:ea typeface="+mn-ea"/>
              <a:cs typeface="+mn-cs"/>
            </a:endParaRPr>
          </a:p>
          <a:p>
            <a:pPr defTabSz="905805">
              <a:defRPr/>
            </a:pPr>
            <a:endParaRPr lang="en-US" sz="1200" dirty="0">
              <a:latin typeface="+mn-lt"/>
              <a:ea typeface="+mn-ea"/>
              <a:cs typeface="+mn-cs"/>
            </a:endParaRPr>
          </a:p>
        </p:txBody>
      </p:sp>
    </p:spTree>
    <p:extLst>
      <p:ext uri="{BB962C8B-B14F-4D97-AF65-F5344CB8AC3E}">
        <p14:creationId xmlns:p14="http://schemas.microsoft.com/office/powerpoint/2010/main" val="635436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8"/>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dirty="0" smtClean="0">
                <a:ea typeface="ＭＳ Ｐゴシック"/>
                <a:cs typeface="ＭＳ Ｐゴシック"/>
              </a:rPr>
              <a:t>T-Mobile | stick together</a:t>
            </a:r>
          </a:p>
        </p:txBody>
      </p:sp>
      <p:sp>
        <p:nvSpPr>
          <p:cNvPr id="37890" name="Rectangle 9"/>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9F8B0BBC-6FA8-4DE4-9ABA-DC21369D6F5E}" type="datetime2">
              <a:rPr lang="en-US">
                <a:ea typeface="ＭＳ Ｐゴシック"/>
                <a:cs typeface="ＭＳ Ｐゴシック"/>
              </a:rPr>
              <a:pPr fontAlgn="base">
                <a:spcBef>
                  <a:spcPct val="0"/>
                </a:spcBef>
                <a:spcAft>
                  <a:spcPct val="0"/>
                </a:spcAft>
                <a:defRPr/>
              </a:pPr>
              <a:t>Wednesday, June 15, 2016</a:t>
            </a:fld>
            <a:endParaRPr lang="en-US" dirty="0">
              <a:ea typeface="ＭＳ Ｐゴシック"/>
              <a:cs typeface="ＭＳ Ｐゴシック"/>
            </a:endParaRPr>
          </a:p>
        </p:txBody>
      </p:sp>
      <p:sp>
        <p:nvSpPr>
          <p:cNvPr id="51203" name="Rectangle 2"/>
          <p:cNvSpPr>
            <a:spLocks noGrp="1" noRot="1" noChangeAspect="1" noChangeArrowheads="1" noTextEdit="1"/>
          </p:cNvSpPr>
          <p:nvPr>
            <p:ph type="sldImg"/>
          </p:nvPr>
        </p:nvSpPr>
        <p:spPr bwMode="auto">
          <a:xfrm>
            <a:off x="-15875" y="690563"/>
            <a:ext cx="6967538" cy="3919537"/>
          </a:xfrm>
          <a:noFill/>
          <a:ln>
            <a:solidFill>
              <a:srgbClr val="000000"/>
            </a:solidFill>
            <a:miter lim="800000"/>
            <a:headEnd/>
            <a:tailEnd/>
          </a:ln>
        </p:spPr>
      </p:sp>
      <p:sp>
        <p:nvSpPr>
          <p:cNvPr id="51204" name="Rectangle 3"/>
          <p:cNvSpPr>
            <a:spLocks noGrp="1" noChangeArrowheads="1"/>
          </p:cNvSpPr>
          <p:nvPr>
            <p:ph type="body" idx="1"/>
          </p:nvPr>
        </p:nvSpPr>
        <p:spPr bwMode="auto">
          <a:xfrm>
            <a:off x="753717" y="4987977"/>
            <a:ext cx="5717261" cy="3539448"/>
          </a:xfrm>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6" name="Rectangle 3"/>
          <p:cNvSpPr txBox="1">
            <a:spLocks noChangeArrowheads="1"/>
          </p:cNvSpPr>
          <p:nvPr/>
        </p:nvSpPr>
        <p:spPr bwMode="auto">
          <a:xfrm>
            <a:off x="602974" y="4987977"/>
            <a:ext cx="5717261" cy="3539448"/>
          </a:xfrm>
          <a:prstGeom prst="rect">
            <a:avLst/>
          </a:prstGeom>
          <a:noFill/>
        </p:spPr>
        <p:txBody>
          <a:bodyPr vert="horz" wrap="square" lIns="92301" tIns="46151" rIns="92301" bIns="46151" numCol="1" rtlCol="0" anchor="t" anchorCtr="0" compatLnSpc="1">
            <a:prstTxWarp prst="textNoShape">
              <a:avLst/>
            </a:prstTxWarp>
            <a:normAutofit/>
          </a:bodyPr>
          <a:lstStyle/>
          <a:p>
            <a:pPr defTabSz="905805">
              <a:defRPr/>
            </a:pPr>
            <a:endParaRPr lang="en-US" dirty="0">
              <a:latin typeface="+mn-lt"/>
              <a:ea typeface="+mn-ea"/>
              <a:cs typeface="+mn-cs"/>
            </a:endParaRPr>
          </a:p>
          <a:p>
            <a:pPr defTabSz="905805">
              <a:defRPr/>
            </a:pPr>
            <a:endParaRPr lang="en-US" dirty="0">
              <a:latin typeface="+mn-lt"/>
              <a:ea typeface="+mn-ea"/>
              <a:cs typeface="+mn-cs"/>
            </a:endParaRPr>
          </a:p>
          <a:p>
            <a:pPr defTabSz="905805">
              <a:defRPr/>
            </a:pPr>
            <a:endParaRPr lang="en-US" sz="1200" dirty="0">
              <a:latin typeface="+mn-lt"/>
              <a:ea typeface="+mn-ea"/>
              <a:cs typeface="+mn-cs"/>
            </a:endParaRPr>
          </a:p>
        </p:txBody>
      </p:sp>
    </p:spTree>
    <p:extLst>
      <p:ext uri="{BB962C8B-B14F-4D97-AF65-F5344CB8AC3E}">
        <p14:creationId xmlns:p14="http://schemas.microsoft.com/office/powerpoint/2010/main" val="16919336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8"/>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dirty="0" smtClean="0">
                <a:ea typeface="ＭＳ Ｐゴシック"/>
                <a:cs typeface="ＭＳ Ｐゴシック"/>
              </a:rPr>
              <a:t>T-Mobile | stick together</a:t>
            </a:r>
          </a:p>
        </p:txBody>
      </p:sp>
      <p:sp>
        <p:nvSpPr>
          <p:cNvPr id="37890" name="Rectangle 9"/>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9F8B0BBC-6FA8-4DE4-9ABA-DC21369D6F5E}" type="datetime2">
              <a:rPr lang="en-US">
                <a:ea typeface="ＭＳ Ｐゴシック"/>
                <a:cs typeface="ＭＳ Ｐゴシック"/>
              </a:rPr>
              <a:pPr fontAlgn="base">
                <a:spcBef>
                  <a:spcPct val="0"/>
                </a:spcBef>
                <a:spcAft>
                  <a:spcPct val="0"/>
                </a:spcAft>
                <a:defRPr/>
              </a:pPr>
              <a:t>Wednesday, June 15, 2016</a:t>
            </a:fld>
            <a:endParaRPr lang="en-US" dirty="0">
              <a:ea typeface="ＭＳ Ｐゴシック"/>
              <a:cs typeface="ＭＳ Ｐゴシック"/>
            </a:endParaRPr>
          </a:p>
        </p:txBody>
      </p:sp>
      <p:sp>
        <p:nvSpPr>
          <p:cNvPr id="51203" name="Rectangle 2"/>
          <p:cNvSpPr>
            <a:spLocks noGrp="1" noRot="1" noChangeAspect="1" noChangeArrowheads="1" noTextEdit="1"/>
          </p:cNvSpPr>
          <p:nvPr>
            <p:ph type="sldImg"/>
          </p:nvPr>
        </p:nvSpPr>
        <p:spPr bwMode="auto">
          <a:xfrm>
            <a:off x="-15875" y="690563"/>
            <a:ext cx="6967538" cy="3919537"/>
          </a:xfrm>
          <a:noFill/>
          <a:ln>
            <a:solidFill>
              <a:srgbClr val="000000"/>
            </a:solidFill>
            <a:miter lim="800000"/>
            <a:headEnd/>
            <a:tailEnd/>
          </a:ln>
        </p:spPr>
      </p:sp>
      <p:sp>
        <p:nvSpPr>
          <p:cNvPr id="51204" name="Rectangle 3"/>
          <p:cNvSpPr>
            <a:spLocks noGrp="1" noChangeArrowheads="1"/>
          </p:cNvSpPr>
          <p:nvPr>
            <p:ph type="body" idx="1"/>
          </p:nvPr>
        </p:nvSpPr>
        <p:spPr bwMode="auto">
          <a:xfrm>
            <a:off x="753717" y="4987977"/>
            <a:ext cx="5717261" cy="3539448"/>
          </a:xfrm>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6" name="Rectangle 3"/>
          <p:cNvSpPr txBox="1">
            <a:spLocks noChangeArrowheads="1"/>
          </p:cNvSpPr>
          <p:nvPr/>
        </p:nvSpPr>
        <p:spPr bwMode="auto">
          <a:xfrm>
            <a:off x="602974" y="4987977"/>
            <a:ext cx="5717261" cy="3539448"/>
          </a:xfrm>
          <a:prstGeom prst="rect">
            <a:avLst/>
          </a:prstGeom>
          <a:noFill/>
        </p:spPr>
        <p:txBody>
          <a:bodyPr vert="horz" wrap="square" lIns="92301" tIns="46151" rIns="92301" bIns="46151" numCol="1" rtlCol="0" anchor="t" anchorCtr="0" compatLnSpc="1">
            <a:prstTxWarp prst="textNoShape">
              <a:avLst/>
            </a:prstTxWarp>
            <a:normAutofit/>
          </a:bodyPr>
          <a:lstStyle/>
          <a:p>
            <a:pPr defTabSz="905805">
              <a:defRPr/>
            </a:pPr>
            <a:endParaRPr lang="en-US" dirty="0">
              <a:latin typeface="+mn-lt"/>
              <a:ea typeface="+mn-ea"/>
              <a:cs typeface="+mn-cs"/>
            </a:endParaRPr>
          </a:p>
          <a:p>
            <a:pPr defTabSz="905805">
              <a:defRPr/>
            </a:pPr>
            <a:endParaRPr lang="en-US" dirty="0">
              <a:latin typeface="+mn-lt"/>
              <a:ea typeface="+mn-ea"/>
              <a:cs typeface="+mn-cs"/>
            </a:endParaRPr>
          </a:p>
          <a:p>
            <a:pPr defTabSz="905805">
              <a:defRPr/>
            </a:pPr>
            <a:endParaRPr lang="en-US" sz="1200" dirty="0">
              <a:latin typeface="+mn-lt"/>
              <a:ea typeface="+mn-ea"/>
              <a:cs typeface="+mn-cs"/>
            </a:endParaRPr>
          </a:p>
        </p:txBody>
      </p:sp>
    </p:spTree>
    <p:extLst>
      <p:ext uri="{BB962C8B-B14F-4D97-AF65-F5344CB8AC3E}">
        <p14:creationId xmlns:p14="http://schemas.microsoft.com/office/powerpoint/2010/main" val="1762256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8"/>
          <p:cNvSpPr>
            <a:spLocks noGrp="1" noChangeArrowheads="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dirty="0" smtClean="0">
                <a:ea typeface="ＭＳ Ｐゴシック"/>
                <a:cs typeface="ＭＳ Ｐゴシック"/>
              </a:rPr>
              <a:t>T-Mobile | stick together</a:t>
            </a:r>
          </a:p>
        </p:txBody>
      </p:sp>
      <p:sp>
        <p:nvSpPr>
          <p:cNvPr id="37890" name="Rectangle 9"/>
          <p:cNvSpPr>
            <a:spLocks noGrp="1" noChangeArrowheads="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fld id="{9F8B0BBC-6FA8-4DE4-9ABA-DC21369D6F5E}" type="datetime2">
              <a:rPr lang="en-US">
                <a:ea typeface="ＭＳ Ｐゴシック"/>
                <a:cs typeface="ＭＳ Ｐゴシック"/>
              </a:rPr>
              <a:pPr fontAlgn="base">
                <a:spcBef>
                  <a:spcPct val="0"/>
                </a:spcBef>
                <a:spcAft>
                  <a:spcPct val="0"/>
                </a:spcAft>
                <a:defRPr/>
              </a:pPr>
              <a:t>Wednesday, June 15, 2016</a:t>
            </a:fld>
            <a:endParaRPr lang="en-US" dirty="0">
              <a:ea typeface="ＭＳ Ｐゴシック"/>
              <a:cs typeface="ＭＳ Ｐゴシック"/>
            </a:endParaRPr>
          </a:p>
        </p:txBody>
      </p:sp>
      <p:sp>
        <p:nvSpPr>
          <p:cNvPr id="51203" name="Rectangle 2"/>
          <p:cNvSpPr>
            <a:spLocks noGrp="1" noRot="1" noChangeAspect="1" noChangeArrowheads="1" noTextEdit="1"/>
          </p:cNvSpPr>
          <p:nvPr>
            <p:ph type="sldImg"/>
          </p:nvPr>
        </p:nvSpPr>
        <p:spPr bwMode="auto">
          <a:xfrm>
            <a:off x="-15875" y="690563"/>
            <a:ext cx="6967538" cy="3919537"/>
          </a:xfrm>
          <a:noFill/>
          <a:ln>
            <a:solidFill>
              <a:srgbClr val="000000"/>
            </a:solidFill>
            <a:miter lim="800000"/>
            <a:headEnd/>
            <a:tailEnd/>
          </a:ln>
        </p:spPr>
      </p:sp>
      <p:sp>
        <p:nvSpPr>
          <p:cNvPr id="51204" name="Rectangle 3"/>
          <p:cNvSpPr>
            <a:spLocks noGrp="1" noChangeArrowheads="1"/>
          </p:cNvSpPr>
          <p:nvPr>
            <p:ph type="body" idx="1"/>
          </p:nvPr>
        </p:nvSpPr>
        <p:spPr bwMode="auto">
          <a:xfrm>
            <a:off x="753717" y="4987977"/>
            <a:ext cx="5717261" cy="3539448"/>
          </a:xfrm>
          <a:noFill/>
        </p:spPr>
        <p:txBody>
          <a:bodyPr wrap="square" numCol="1" anchor="t" anchorCtr="0" compatLnSpc="1">
            <a:prstTxWarp prst="textNoShape">
              <a:avLst/>
            </a:prstTxWarp>
          </a:bodyPr>
          <a:lstStyle/>
          <a:p>
            <a:pPr eaLnBrk="1" hangingPunct="1">
              <a:spcBef>
                <a:spcPct val="0"/>
              </a:spcBef>
            </a:pPr>
            <a:endParaRPr lang="en-US" sz="1800" dirty="0"/>
          </a:p>
          <a:p>
            <a:pPr eaLnBrk="1" hangingPunct="1">
              <a:spcBef>
                <a:spcPct val="0"/>
              </a:spcBef>
            </a:pPr>
            <a:endParaRPr lang="en-US" dirty="0" smtClean="0"/>
          </a:p>
        </p:txBody>
      </p:sp>
      <p:sp>
        <p:nvSpPr>
          <p:cNvPr id="6" name="Rectangle 3"/>
          <p:cNvSpPr txBox="1">
            <a:spLocks noChangeArrowheads="1"/>
          </p:cNvSpPr>
          <p:nvPr/>
        </p:nvSpPr>
        <p:spPr bwMode="auto">
          <a:xfrm>
            <a:off x="602974" y="4987977"/>
            <a:ext cx="5717261" cy="3539448"/>
          </a:xfrm>
          <a:prstGeom prst="rect">
            <a:avLst/>
          </a:prstGeom>
          <a:noFill/>
        </p:spPr>
        <p:txBody>
          <a:bodyPr vert="horz" wrap="square" lIns="92301" tIns="46151" rIns="92301" bIns="46151" numCol="1" rtlCol="0" anchor="t" anchorCtr="0" compatLnSpc="1">
            <a:prstTxWarp prst="textNoShape">
              <a:avLst/>
            </a:prstTxWarp>
            <a:normAutofit/>
          </a:bodyPr>
          <a:lstStyle/>
          <a:p>
            <a:pPr defTabSz="905805">
              <a:defRPr/>
            </a:pPr>
            <a:endParaRPr lang="en-US" dirty="0">
              <a:latin typeface="+mn-lt"/>
              <a:ea typeface="+mn-ea"/>
              <a:cs typeface="+mn-cs"/>
            </a:endParaRPr>
          </a:p>
          <a:p>
            <a:pPr defTabSz="905805">
              <a:defRPr/>
            </a:pPr>
            <a:endParaRPr lang="en-US" dirty="0">
              <a:latin typeface="+mn-lt"/>
              <a:ea typeface="+mn-ea"/>
              <a:cs typeface="+mn-cs"/>
            </a:endParaRPr>
          </a:p>
          <a:p>
            <a:pPr defTabSz="905805">
              <a:defRPr/>
            </a:pPr>
            <a:endParaRPr lang="en-US" sz="1200" dirty="0">
              <a:latin typeface="+mn-lt"/>
              <a:ea typeface="+mn-ea"/>
              <a:cs typeface="+mn-cs"/>
            </a:endParaRPr>
          </a:p>
        </p:txBody>
      </p:sp>
    </p:spTree>
    <p:extLst>
      <p:ext uri="{BB962C8B-B14F-4D97-AF65-F5344CB8AC3E}">
        <p14:creationId xmlns:p14="http://schemas.microsoft.com/office/powerpoint/2010/main" val="3166300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fld id="{26324474-6F7E-4FB4-8915-0DA182B45EA5}" type="datetime1">
              <a:rPr lang="en-US"/>
              <a:pPr>
                <a:defRPr/>
              </a:pPr>
              <a:t>6/15/2016</a:t>
            </a:fld>
            <a:endParaRPr lang="en-US" dirty="0"/>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r>
              <a:rPr lang="en-US" dirty="0"/>
              <a:t>Confidential and Proprietary Information of T-Mobile USA</a:t>
            </a:r>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8D35F12B-B5AB-44B5-A99F-2F69BF54A759}" type="slidenum">
              <a:rPr lang="en-US"/>
              <a:pPr>
                <a:defRPr/>
              </a:pPr>
              <a:t>‹#›</a:t>
            </a:fld>
            <a:endParaRPr lang="en-US" dirty="0">
              <a:solidFill>
                <a:srgbClr val="CA0088"/>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fld id="{A66F13AB-257C-4D40-B30C-1EAE3208C958}" type="datetime1">
              <a:rPr lang="en-US"/>
              <a:pPr>
                <a:defRPr/>
              </a:pPr>
              <a:t>6/15/2016</a:t>
            </a:fld>
            <a:endParaRPr lang="en-US" dirty="0"/>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r>
              <a:rPr lang="en-US" dirty="0"/>
              <a:t>Confidential and Proprietary Information of T-Mobile USA</a:t>
            </a:r>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48B0F0D3-B5D4-4D8C-AF92-1C9AC13EDE7F}" type="slidenum">
              <a:rPr lang="en-US"/>
              <a:pPr>
                <a:defRPr/>
              </a:pPr>
              <a:t>‹#›</a:t>
            </a:fld>
            <a:endParaRPr lang="en-US" dirty="0">
              <a:solidFill>
                <a:srgbClr val="CA0088"/>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13800" y="76200"/>
            <a:ext cx="25654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17600" y="76200"/>
            <a:ext cx="74930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fld id="{D98FB7C2-D6C2-4577-9E6F-28F6EDA49E89}" type="datetime1">
              <a:rPr lang="en-US"/>
              <a:pPr>
                <a:defRPr/>
              </a:pPr>
              <a:t>6/15/2016</a:t>
            </a:fld>
            <a:endParaRPr lang="en-US" dirty="0"/>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r>
              <a:rPr lang="en-US" dirty="0"/>
              <a:t>Confidential and Proprietary Information of T-Mobile USA</a:t>
            </a:r>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307B2903-59A5-4C39-8A2F-8AD99F259860}" type="slidenum">
              <a:rPr lang="en-US"/>
              <a:pPr>
                <a:defRPr/>
              </a:pPr>
              <a:t>‹#›</a:t>
            </a:fld>
            <a:endParaRPr lang="en-US" dirty="0">
              <a:solidFill>
                <a:srgbClr val="CA0088"/>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117600" y="76200"/>
            <a:ext cx="10261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17600" y="1524000"/>
            <a:ext cx="5029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350000" y="1524000"/>
            <a:ext cx="50292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350000" y="3886200"/>
            <a:ext cx="50292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p:txBody>
          <a:bodyPr/>
          <a:lstStyle>
            <a:lvl1pPr fontAlgn="auto">
              <a:spcBef>
                <a:spcPts val="0"/>
              </a:spcBef>
              <a:spcAft>
                <a:spcPts val="0"/>
              </a:spcAft>
              <a:defRPr/>
            </a:lvl1pPr>
          </a:lstStyle>
          <a:p>
            <a:pPr>
              <a:defRPr/>
            </a:pPr>
            <a:fld id="{3304A638-BEE8-4AD6-B616-8CFCED8F6405}" type="datetime1">
              <a:rPr lang="en-US"/>
              <a:pPr>
                <a:defRPr/>
              </a:pPr>
              <a:t>6/15/2016</a:t>
            </a:fld>
            <a:endParaRPr lang="en-US" dirty="0"/>
          </a:p>
        </p:txBody>
      </p:sp>
      <p:sp>
        <p:nvSpPr>
          <p:cNvPr id="7" name="Footer Placeholder 6"/>
          <p:cNvSpPr>
            <a:spLocks noGrp="1"/>
          </p:cNvSpPr>
          <p:nvPr>
            <p:ph type="ftr" sz="quarter" idx="11"/>
          </p:nvPr>
        </p:nvSpPr>
        <p:spPr/>
        <p:txBody>
          <a:bodyPr/>
          <a:lstStyle>
            <a:lvl1pPr fontAlgn="auto">
              <a:spcBef>
                <a:spcPts val="0"/>
              </a:spcBef>
              <a:spcAft>
                <a:spcPts val="0"/>
              </a:spcAft>
              <a:defRPr/>
            </a:lvl1pPr>
          </a:lstStyle>
          <a:p>
            <a:pPr>
              <a:defRPr/>
            </a:pPr>
            <a:r>
              <a:rPr lang="en-US" dirty="0"/>
              <a:t>Confidential and Proprietary Information of T-Mobile USA</a:t>
            </a:r>
          </a:p>
        </p:txBody>
      </p:sp>
      <p:sp>
        <p:nvSpPr>
          <p:cNvPr id="8" name="Slide Number Placeholder 7"/>
          <p:cNvSpPr>
            <a:spLocks noGrp="1"/>
          </p:cNvSpPr>
          <p:nvPr>
            <p:ph type="sldNum" sz="quarter" idx="12"/>
          </p:nvPr>
        </p:nvSpPr>
        <p:spPr/>
        <p:txBody>
          <a:bodyPr/>
          <a:lstStyle>
            <a:lvl1pPr fontAlgn="auto">
              <a:spcBef>
                <a:spcPts val="0"/>
              </a:spcBef>
              <a:spcAft>
                <a:spcPts val="0"/>
              </a:spcAft>
              <a:defRPr/>
            </a:lvl1pPr>
          </a:lstStyle>
          <a:p>
            <a:pPr>
              <a:defRPr/>
            </a:pPr>
            <a:fld id="{455F6F70-7207-49D9-9F24-5F69453E56EF}" type="slidenum">
              <a:rPr lang="en-US"/>
              <a:pPr>
                <a:defRPr/>
              </a:pPr>
              <a:t>‹#›</a:t>
            </a:fld>
            <a:endParaRPr lang="en-US" dirty="0">
              <a:solidFill>
                <a:srgbClr val="CA0088"/>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17600" y="76200"/>
            <a:ext cx="10261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17600" y="1524000"/>
            <a:ext cx="10261600" cy="4572000"/>
          </a:xfrm>
        </p:spPr>
        <p:txBody>
          <a:bodyPr/>
          <a:lstStyle/>
          <a:p>
            <a:pPr lvl="0"/>
            <a:endParaRPr lang="en-US" noProof="0" dirty="0"/>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fld id="{C6C248A7-0776-4E9B-A342-815C5EC28288}" type="datetime1">
              <a:rPr lang="en-US"/>
              <a:pPr>
                <a:defRPr/>
              </a:pPr>
              <a:t>6/15/2016</a:t>
            </a:fld>
            <a:endParaRPr lang="en-US" dirty="0"/>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r>
              <a:rPr lang="en-US" dirty="0"/>
              <a:t>Confidential and Proprietary Information of T-Mobile USA</a:t>
            </a:r>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DC9BAC48-C9AD-4284-A526-3AD7F84DB40B}" type="slidenum">
              <a:rPr lang="en-US"/>
              <a:pPr>
                <a:defRPr/>
              </a:pPr>
              <a:t>‹#›</a:t>
            </a:fld>
            <a:endParaRPr lang="en-US" dirty="0">
              <a:solidFill>
                <a:srgbClr val="CA0088"/>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17600" y="76200"/>
            <a:ext cx="10261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117600" y="1524000"/>
            <a:ext cx="5029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350000" y="1524000"/>
            <a:ext cx="5029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fld id="{BD18758D-ED83-40CB-88A3-D424BD901079}" type="datetime1">
              <a:rPr lang="en-US"/>
              <a:pPr>
                <a:defRPr/>
              </a:pPr>
              <a:t>6/15/2016</a:t>
            </a:fld>
            <a:endParaRPr lang="en-US" dirty="0"/>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r>
              <a:rPr lang="en-US" dirty="0"/>
              <a:t>Confidential and Proprietary Information of T-Mobile USA</a:t>
            </a:r>
          </a:p>
        </p:txBody>
      </p:sp>
      <p:sp>
        <p:nvSpPr>
          <p:cNvPr id="7" name="Slide Number Placeholder 6"/>
          <p:cNvSpPr>
            <a:spLocks noGrp="1"/>
          </p:cNvSpPr>
          <p:nvPr>
            <p:ph type="sldNum" sz="quarter" idx="12"/>
          </p:nvPr>
        </p:nvSpPr>
        <p:spPr/>
        <p:txBody>
          <a:bodyPr/>
          <a:lstStyle>
            <a:lvl1pPr fontAlgn="auto">
              <a:spcBef>
                <a:spcPts val="0"/>
              </a:spcBef>
              <a:spcAft>
                <a:spcPts val="0"/>
              </a:spcAft>
              <a:defRPr/>
            </a:lvl1pPr>
          </a:lstStyle>
          <a:p>
            <a:pPr>
              <a:defRPr/>
            </a:pPr>
            <a:fld id="{764D154B-792C-48FD-9D75-333D0644B256}" type="slidenum">
              <a:rPr lang="en-US"/>
              <a:pPr>
                <a:defRPr/>
              </a:pPr>
              <a:t>‹#›</a:t>
            </a:fld>
            <a:endParaRPr lang="en-US" dirty="0">
              <a:solidFill>
                <a:srgbClr val="CA0088"/>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016000" y="76200"/>
            <a:ext cx="10160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16000" y="1524000"/>
            <a:ext cx="101600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16000" y="3886200"/>
            <a:ext cx="101600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solidFill>
                  <a:schemeClr val="bg2"/>
                </a:solidFill>
              </a:defRPr>
            </a:lvl1pPr>
          </a:lstStyle>
          <a:p>
            <a:pPr>
              <a:defRPr/>
            </a:pPr>
            <a:fld id="{251498FC-513E-40D0-A66D-98ABF804A2B7}" type="datetime1">
              <a:rPr lang="en-US"/>
              <a:pPr>
                <a:defRPr/>
              </a:pPr>
              <a:t>6/15/2016</a:t>
            </a:fld>
            <a:endParaRPr lang="en-US" dirty="0"/>
          </a:p>
        </p:txBody>
      </p:sp>
      <p:sp>
        <p:nvSpPr>
          <p:cNvPr id="6" name="Footer Placeholder 5"/>
          <p:cNvSpPr>
            <a:spLocks noGrp="1"/>
          </p:cNvSpPr>
          <p:nvPr>
            <p:ph type="ftr" sz="quarter" idx="11"/>
          </p:nvPr>
        </p:nvSpPr>
        <p:spPr>
          <a:xfrm>
            <a:off x="5080000" y="6461128"/>
            <a:ext cx="5080000" cy="396875"/>
          </a:xfrm>
        </p:spPr>
        <p:txBody>
          <a:bodyPr/>
          <a:lstStyle>
            <a:lvl1pPr fontAlgn="auto">
              <a:spcBef>
                <a:spcPts val="0"/>
              </a:spcBef>
              <a:spcAft>
                <a:spcPts val="0"/>
              </a:spcAft>
              <a:defRPr>
                <a:solidFill>
                  <a:schemeClr val="bg2"/>
                </a:solidFill>
              </a:defRPr>
            </a:lvl1pPr>
          </a:lstStyle>
          <a:p>
            <a:pPr>
              <a:defRPr/>
            </a:pPr>
            <a:r>
              <a:rPr lang="en-US" dirty="0"/>
              <a:t>Confidential and Proprietary Information of T-Mobile USA</a:t>
            </a:r>
          </a:p>
        </p:txBody>
      </p:sp>
      <p:sp>
        <p:nvSpPr>
          <p:cNvPr id="7" name="Slide Number Placeholder 6"/>
          <p:cNvSpPr>
            <a:spLocks noGrp="1"/>
          </p:cNvSpPr>
          <p:nvPr>
            <p:ph type="sldNum" sz="quarter" idx="12"/>
          </p:nvPr>
        </p:nvSpPr>
        <p:spPr/>
        <p:txBody>
          <a:bodyPr/>
          <a:lstStyle>
            <a:lvl1pPr fontAlgn="auto">
              <a:spcBef>
                <a:spcPts val="0"/>
              </a:spcBef>
              <a:spcAft>
                <a:spcPts val="0"/>
              </a:spcAft>
              <a:defRPr/>
            </a:lvl1pPr>
          </a:lstStyle>
          <a:p>
            <a:pPr>
              <a:defRPr/>
            </a:pPr>
            <a:fld id="{5C20B86E-5902-4289-A068-792433A13411}"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731684" y="1535113"/>
            <a:ext cx="3528483" cy="4659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463367" y="1535113"/>
            <a:ext cx="3528484" cy="4659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fld id="{26B8AD4E-E9D1-430B-88D8-53577015015C}" type="datetime1">
              <a:rPr lang="en-US"/>
              <a:pPr>
                <a:defRPr/>
              </a:pPr>
              <a:t>6/15/2016</a:t>
            </a:fld>
            <a:endParaRPr lang="en-US" dirty="0"/>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r>
              <a:rPr lang="en-US" dirty="0"/>
              <a:t>Confidential and Proprietary Information of T-Mobile USA</a:t>
            </a:r>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8994C043-88F2-4377-99BE-F03B25173366}" type="slidenum">
              <a:rPr lang="en-US"/>
              <a:pPr>
                <a:defRPr/>
              </a:pPr>
              <a:t>‹#›</a:t>
            </a:fld>
            <a:endParaRPr lang="en-US" dirty="0">
              <a:solidFill>
                <a:srgbClr val="CA0088"/>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41269" y="565153"/>
            <a:ext cx="2561167" cy="56292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55651" y="565153"/>
            <a:ext cx="7482416" cy="56292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914400" y="1843088"/>
            <a:ext cx="10363200" cy="4252912"/>
          </a:xfrm>
        </p:spPr>
        <p:txBody>
          <a:bodyPr/>
          <a:lstStyle/>
          <a:p>
            <a:pPr lvl="0"/>
            <a:endParaRPr lang="en-US" noProof="0" dirty="0"/>
          </a:p>
        </p:txBody>
      </p:sp>
    </p:spTree>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2646680"/>
            <a:ext cx="12192000" cy="7071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914400" y="2311401"/>
            <a:ext cx="10227733" cy="1289051"/>
          </a:xfrm>
        </p:spPr>
        <p:txBody>
          <a:bodyPr>
            <a:normAutofit/>
          </a:bodyPr>
          <a:lstStyle>
            <a:lvl1pPr algn="r">
              <a:defRPr sz="3200" b="0" i="0">
                <a:solidFill>
                  <a:schemeClr val="bg1"/>
                </a:solidFill>
                <a:latin typeface="Tele-GroteskUlt"/>
                <a:cs typeface="Tele-GroteskUlt"/>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1828800" y="3471333"/>
            <a:ext cx="9313333" cy="770467"/>
          </a:xfrm>
        </p:spPr>
        <p:txBody>
          <a:bodyPr>
            <a:normAutofit/>
          </a:bodyPr>
          <a:lstStyle>
            <a:lvl1pPr marL="0" indent="0" algn="r">
              <a:buNone/>
              <a:defRPr sz="2000" b="0" i="0">
                <a:solidFill>
                  <a:schemeClr val="tx1">
                    <a:tint val="75000"/>
                  </a:schemeClr>
                </a:solidFill>
                <a:latin typeface="Tele-GroteskFet" pitchFamily="2" charset="0"/>
                <a:cs typeface="Tele-GroteskFet" pitchFamily="2" charset="0"/>
              </a:defRPr>
            </a:lvl1pPr>
            <a:lvl2pPr marL="342946" indent="0" algn="ctr">
              <a:buNone/>
              <a:defRPr>
                <a:solidFill>
                  <a:schemeClr val="tx1">
                    <a:tint val="75000"/>
                  </a:schemeClr>
                </a:solidFill>
              </a:defRPr>
            </a:lvl2pPr>
            <a:lvl3pPr marL="685891" indent="0" algn="ctr">
              <a:buNone/>
              <a:defRPr>
                <a:solidFill>
                  <a:schemeClr val="tx1">
                    <a:tint val="75000"/>
                  </a:schemeClr>
                </a:solidFill>
              </a:defRPr>
            </a:lvl3pPr>
            <a:lvl4pPr marL="1028837" indent="0" algn="ctr">
              <a:buNone/>
              <a:defRPr>
                <a:solidFill>
                  <a:schemeClr val="tx1">
                    <a:tint val="75000"/>
                  </a:schemeClr>
                </a:solidFill>
              </a:defRPr>
            </a:lvl4pPr>
            <a:lvl5pPr marL="1371783" indent="0" algn="ctr">
              <a:buNone/>
              <a:defRPr>
                <a:solidFill>
                  <a:schemeClr val="tx1">
                    <a:tint val="75000"/>
                  </a:schemeClr>
                </a:solidFill>
              </a:defRPr>
            </a:lvl5pPr>
            <a:lvl6pPr marL="1714729" indent="0" algn="ctr">
              <a:buNone/>
              <a:defRPr>
                <a:solidFill>
                  <a:schemeClr val="tx1">
                    <a:tint val="75000"/>
                  </a:schemeClr>
                </a:solidFill>
              </a:defRPr>
            </a:lvl6pPr>
            <a:lvl7pPr marL="2057674" indent="0" algn="ctr">
              <a:buNone/>
              <a:defRPr>
                <a:solidFill>
                  <a:schemeClr val="tx1">
                    <a:tint val="75000"/>
                  </a:schemeClr>
                </a:solidFill>
              </a:defRPr>
            </a:lvl7pPr>
            <a:lvl8pPr marL="2400620" indent="0" algn="ctr">
              <a:buNone/>
              <a:defRPr>
                <a:solidFill>
                  <a:schemeClr val="tx1">
                    <a:tint val="75000"/>
                  </a:schemeClr>
                </a:solidFill>
              </a:defRPr>
            </a:lvl8pPr>
            <a:lvl9pPr marL="2743566" indent="0" algn="ctr">
              <a:buNone/>
              <a:defRPr>
                <a:solidFill>
                  <a:schemeClr val="tx1">
                    <a:tint val="75000"/>
                  </a:schemeClr>
                </a:solidFill>
              </a:defRPr>
            </a:lvl9pPr>
          </a:lstStyle>
          <a:p>
            <a:r>
              <a:rPr lang="en-US" dirty="0" smtClean="0"/>
              <a:t>Author Name</a:t>
            </a:r>
            <a:endParaRPr lang="en-US" dirty="0"/>
          </a:p>
        </p:txBody>
      </p:sp>
      <p:sp>
        <p:nvSpPr>
          <p:cNvPr id="4" name="Date Placeholder 3"/>
          <p:cNvSpPr>
            <a:spLocks noGrp="1"/>
          </p:cNvSpPr>
          <p:nvPr>
            <p:ph type="dt" sz="half" idx="10"/>
          </p:nvPr>
        </p:nvSpPr>
        <p:spPr/>
        <p:txBody>
          <a:bodyPr/>
          <a:lstStyle/>
          <a:p>
            <a:pPr>
              <a:defRPr/>
            </a:pPr>
            <a:fld id="{26324474-6F7E-4FB4-8915-0DA182B45EA5}" type="datetime1">
              <a:rPr lang="en-US" smtClean="0"/>
              <a:pPr>
                <a:defRPr/>
              </a:pPr>
              <a:t>6/15/2016</a:t>
            </a:fld>
            <a:endParaRPr lang="en-US" dirty="0"/>
          </a:p>
        </p:txBody>
      </p:sp>
      <p:sp>
        <p:nvSpPr>
          <p:cNvPr id="5" name="Footer Placeholder 4"/>
          <p:cNvSpPr>
            <a:spLocks noGrp="1"/>
          </p:cNvSpPr>
          <p:nvPr>
            <p:ph type="ftr" sz="quarter" idx="11"/>
          </p:nvPr>
        </p:nvSpPr>
        <p:spPr/>
        <p:txBody>
          <a:bodyPr/>
          <a:lstStyle/>
          <a:p>
            <a:pPr>
              <a:defRPr/>
            </a:pPr>
            <a:r>
              <a:rPr lang="en-US" smtClean="0"/>
              <a:t>Confidential and Proprietary Information of T-Mobile USA</a:t>
            </a:r>
            <a:endParaRPr lang="en-US" dirty="0"/>
          </a:p>
        </p:txBody>
      </p:sp>
      <p:sp>
        <p:nvSpPr>
          <p:cNvPr id="6" name="Slide Number Placeholder 5"/>
          <p:cNvSpPr>
            <a:spLocks noGrp="1"/>
          </p:cNvSpPr>
          <p:nvPr>
            <p:ph type="sldNum" sz="quarter" idx="12"/>
          </p:nvPr>
        </p:nvSpPr>
        <p:spPr/>
        <p:txBody>
          <a:bodyPr/>
          <a:lstStyle/>
          <a:p>
            <a:pPr>
              <a:defRPr/>
            </a:pPr>
            <a:fld id="{8D35F12B-B5AB-44B5-A99F-2F69BF54A759}" type="slidenum">
              <a:rPr lang="en-US" smtClean="0"/>
              <a:pPr>
                <a:defRPr/>
              </a:pPr>
              <a:t>‹#›</a:t>
            </a:fld>
            <a:endParaRPr lang="en-US" dirty="0">
              <a:solidFill>
                <a:srgbClr val="CA0088"/>
              </a:solidFill>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64511" y="584731"/>
            <a:ext cx="1844516" cy="660512"/>
          </a:xfrm>
          <a:prstGeom prst="rect">
            <a:avLst/>
          </a:prstGeom>
        </p:spPr>
      </p:pic>
    </p:spTree>
    <p:extLst>
      <p:ext uri="{BB962C8B-B14F-4D97-AF65-F5344CB8AC3E}">
        <p14:creationId xmlns:p14="http://schemas.microsoft.com/office/powerpoint/2010/main" val="3297192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26B8AD4E-E9D1-430B-88D8-53577015015C}" type="datetime1">
              <a:rPr lang="en-US" smtClean="0"/>
              <a:pPr>
                <a:defRPr/>
              </a:pPr>
              <a:t>6/15/2016</a:t>
            </a:fld>
            <a:endParaRPr lang="en-US" dirty="0"/>
          </a:p>
        </p:txBody>
      </p:sp>
      <p:sp>
        <p:nvSpPr>
          <p:cNvPr id="4" name="Footer Placeholder 3"/>
          <p:cNvSpPr>
            <a:spLocks noGrp="1"/>
          </p:cNvSpPr>
          <p:nvPr>
            <p:ph type="ftr" sz="quarter" idx="11"/>
          </p:nvPr>
        </p:nvSpPr>
        <p:spPr/>
        <p:txBody>
          <a:bodyPr/>
          <a:lstStyle/>
          <a:p>
            <a:pPr>
              <a:defRPr/>
            </a:pPr>
            <a:r>
              <a:rPr lang="en-US" smtClean="0"/>
              <a:t>Confidential and Proprietary Information of T-Mobile USA</a:t>
            </a:r>
            <a:endParaRPr lang="en-US" dirty="0"/>
          </a:p>
        </p:txBody>
      </p:sp>
      <p:sp>
        <p:nvSpPr>
          <p:cNvPr id="5" name="Slide Number Placeholder 4"/>
          <p:cNvSpPr>
            <a:spLocks noGrp="1"/>
          </p:cNvSpPr>
          <p:nvPr>
            <p:ph type="sldNum" sz="quarter" idx="12"/>
          </p:nvPr>
        </p:nvSpPr>
        <p:spPr/>
        <p:txBody>
          <a:bodyPr/>
          <a:lstStyle/>
          <a:p>
            <a:pPr>
              <a:defRPr/>
            </a:pPr>
            <a:fld id="{8994C043-88F2-4377-99BE-F03B25173366}" type="slidenum">
              <a:rPr lang="en-US" smtClean="0"/>
              <a:pPr>
                <a:defRPr/>
              </a:pPr>
              <a:t>‹#›</a:t>
            </a:fld>
            <a:endParaRPr lang="en-US" dirty="0">
              <a:solidFill>
                <a:srgbClr val="CA0088"/>
              </a:solidFill>
            </a:endParaRPr>
          </a:p>
        </p:txBody>
      </p:sp>
      <p:sp>
        <p:nvSpPr>
          <p:cNvPr id="9" name="Content Placeholder 7"/>
          <p:cNvSpPr>
            <a:spLocks noGrp="1"/>
          </p:cNvSpPr>
          <p:nvPr>
            <p:ph sz="quarter" idx="13"/>
          </p:nvPr>
        </p:nvSpPr>
        <p:spPr>
          <a:xfrm>
            <a:off x="609600" y="1600202"/>
            <a:ext cx="10972800" cy="4525963"/>
          </a:xfrm>
        </p:spPr>
        <p:txBody>
          <a:bodyPr/>
          <a:lstStyle>
            <a:lvl2pPr>
              <a:defRPr sz="18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66611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fld id="{47C6D5D7-8509-4B0E-A87D-3CCFE7BF04C3}" type="datetime1">
              <a:rPr lang="en-US"/>
              <a:pPr>
                <a:defRPr/>
              </a:pPr>
              <a:t>6/15/2016</a:t>
            </a:fld>
            <a:endParaRPr lang="en-US" dirty="0"/>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r>
              <a:rPr lang="en-US" dirty="0"/>
              <a:t>Confidential and Proprietary Information of T-Mobile USA</a:t>
            </a:r>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3F0F4F70-27DD-4468-9726-61876986F128}" type="slidenum">
              <a:rPr lang="en-US"/>
              <a:pPr>
                <a:defRPr/>
              </a:pPr>
              <a:t>‹#›</a:t>
            </a:fld>
            <a:endParaRPr lang="en-US" dirty="0">
              <a:solidFill>
                <a:srgbClr val="CA0088"/>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1600202"/>
            <a:ext cx="5384800" cy="4525963"/>
          </a:xfrm>
        </p:spPr>
        <p:txBody>
          <a:bodyPr/>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600202"/>
            <a:ext cx="5384800" cy="4525963"/>
          </a:xfrm>
        </p:spPr>
        <p:txBody>
          <a:bodyPr/>
          <a:lstStyle>
            <a:lvl1pPr>
              <a:defRPr sz="2100"/>
            </a:lvl1pPr>
            <a:lvl2pPr>
              <a:defRPr sz="1800"/>
            </a:lvl2pPr>
            <a:lvl3pPr>
              <a:defRPr sz="15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0A61D478-C69C-49D8-B594-623AC7EAE3A8}" type="datetime1">
              <a:rPr lang="en-US" smtClean="0"/>
              <a:pPr>
                <a:defRPr/>
              </a:pPr>
              <a:t>6/15/2016</a:t>
            </a:fld>
            <a:endParaRPr lang="en-US" dirty="0"/>
          </a:p>
        </p:txBody>
      </p:sp>
      <p:sp>
        <p:nvSpPr>
          <p:cNvPr id="6" name="Footer Placeholder 5"/>
          <p:cNvSpPr>
            <a:spLocks noGrp="1"/>
          </p:cNvSpPr>
          <p:nvPr>
            <p:ph type="ftr" sz="quarter" idx="11"/>
          </p:nvPr>
        </p:nvSpPr>
        <p:spPr/>
        <p:txBody>
          <a:bodyPr/>
          <a:lstStyle/>
          <a:p>
            <a:pPr>
              <a:defRPr/>
            </a:pPr>
            <a:r>
              <a:rPr lang="en-US" smtClean="0"/>
              <a:t>Confidential and Proprietary Information of T-Mobile USA</a:t>
            </a:r>
            <a:endParaRPr lang="en-US" dirty="0"/>
          </a:p>
        </p:txBody>
      </p:sp>
      <p:sp>
        <p:nvSpPr>
          <p:cNvPr id="7" name="Slide Number Placeholder 6"/>
          <p:cNvSpPr>
            <a:spLocks noGrp="1"/>
          </p:cNvSpPr>
          <p:nvPr>
            <p:ph type="sldNum" sz="quarter" idx="12"/>
          </p:nvPr>
        </p:nvSpPr>
        <p:spPr/>
        <p:txBody>
          <a:bodyPr/>
          <a:lstStyle/>
          <a:p>
            <a:pPr>
              <a:defRPr/>
            </a:pPr>
            <a:fld id="{9BC850CB-8B1F-4247-B71B-B4CD762983E9}" type="slidenum">
              <a:rPr lang="en-US" smtClean="0"/>
              <a:pPr>
                <a:defRPr/>
              </a:pPr>
              <a:t>‹#›</a:t>
            </a:fld>
            <a:endParaRPr lang="en-US" dirty="0">
              <a:solidFill>
                <a:srgbClr val="CA0088"/>
              </a:solidFill>
            </a:endParaRPr>
          </a:p>
        </p:txBody>
      </p:sp>
    </p:spTree>
    <p:extLst>
      <p:ext uri="{BB962C8B-B14F-4D97-AF65-F5344CB8AC3E}">
        <p14:creationId xmlns:p14="http://schemas.microsoft.com/office/powerpoint/2010/main" val="34432993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535114"/>
            <a:ext cx="5386917" cy="639763"/>
          </a:xfrm>
        </p:spPr>
        <p:txBody>
          <a:bodyPr anchor="t">
            <a:normAutofit/>
          </a:bodyPr>
          <a:lstStyle>
            <a:lvl1pPr marL="0" indent="0">
              <a:buNone/>
              <a:defRPr sz="1500" b="0" i="0">
                <a:latin typeface="Tele-GroteskFet"/>
                <a:cs typeface="Tele-GroteskFet"/>
              </a:defRPr>
            </a:lvl1pPr>
            <a:lvl2pPr marL="342946" indent="0">
              <a:buNone/>
              <a:defRPr sz="1500" b="1"/>
            </a:lvl2pPr>
            <a:lvl3pPr marL="685891" indent="0">
              <a:buNone/>
              <a:defRPr sz="1400" b="1"/>
            </a:lvl3pPr>
            <a:lvl4pPr marL="1028837" indent="0">
              <a:buNone/>
              <a:defRPr sz="1200" b="1"/>
            </a:lvl4pPr>
            <a:lvl5pPr marL="1371783" indent="0">
              <a:buNone/>
              <a:defRPr sz="1200" b="1"/>
            </a:lvl5pPr>
            <a:lvl6pPr marL="1714729" indent="0">
              <a:buNone/>
              <a:defRPr sz="1200" b="1"/>
            </a:lvl6pPr>
            <a:lvl7pPr marL="2057674" indent="0">
              <a:buNone/>
              <a:defRPr sz="1200" b="1"/>
            </a:lvl7pPr>
            <a:lvl8pPr marL="2400620" indent="0">
              <a:buNone/>
              <a:defRPr sz="1200" b="1"/>
            </a:lvl8pPr>
            <a:lvl9pPr marL="2743566"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400">
                <a:latin typeface="Tele-GroteskFet"/>
                <a:cs typeface="Tele-GroteskFet"/>
              </a:defRPr>
            </a:lvl1pPr>
            <a:lvl2pPr>
              <a:defRPr sz="1200">
                <a:latin typeface="Tele-GroteskFet"/>
                <a:cs typeface="Tele-GroteskFet"/>
              </a:defRPr>
            </a:lvl2pPr>
            <a:lvl3pPr>
              <a:defRPr sz="1100">
                <a:latin typeface="Tele-GroteskHal"/>
                <a:cs typeface="Tele-GroteskHal"/>
              </a:defRPr>
            </a:lvl3pPr>
            <a:lvl4pPr>
              <a:defRPr sz="1100">
                <a:latin typeface="Tele-GroteskHal"/>
                <a:cs typeface="Tele-GroteskHal"/>
              </a:defRPr>
            </a:lvl4pPr>
            <a:lvl5pPr>
              <a:defRPr sz="1100">
                <a:latin typeface="Tele-GroteskHal"/>
                <a:cs typeface="Tele-GroteskHal"/>
              </a:defRPr>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9" y="1535114"/>
            <a:ext cx="5389033" cy="639763"/>
          </a:xfrm>
        </p:spPr>
        <p:txBody>
          <a:bodyPr anchor="t">
            <a:normAutofit/>
          </a:bodyPr>
          <a:lstStyle>
            <a:lvl1pPr marL="0" indent="0">
              <a:buNone/>
              <a:defRPr sz="1500" b="0" i="0">
                <a:latin typeface="Tele-GroteskFet"/>
                <a:cs typeface="Tele-GroteskFet"/>
              </a:defRPr>
            </a:lvl1pPr>
            <a:lvl2pPr marL="342946" indent="0">
              <a:buNone/>
              <a:defRPr sz="1500" b="1"/>
            </a:lvl2pPr>
            <a:lvl3pPr marL="685891" indent="0">
              <a:buNone/>
              <a:defRPr sz="1400" b="1"/>
            </a:lvl3pPr>
            <a:lvl4pPr marL="1028837" indent="0">
              <a:buNone/>
              <a:defRPr sz="1200" b="1"/>
            </a:lvl4pPr>
            <a:lvl5pPr marL="1371783" indent="0">
              <a:buNone/>
              <a:defRPr sz="1200" b="1"/>
            </a:lvl5pPr>
            <a:lvl6pPr marL="1714729" indent="0">
              <a:buNone/>
              <a:defRPr sz="1200" b="1"/>
            </a:lvl6pPr>
            <a:lvl7pPr marL="2057674" indent="0">
              <a:buNone/>
              <a:defRPr sz="1200" b="1"/>
            </a:lvl7pPr>
            <a:lvl8pPr marL="2400620" indent="0">
              <a:buNone/>
              <a:defRPr sz="1200" b="1"/>
            </a:lvl8pPr>
            <a:lvl9pPr marL="2743566"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400">
                <a:latin typeface="Tele-GroteskFet"/>
                <a:cs typeface="Tele-GroteskFet"/>
              </a:defRPr>
            </a:lvl1pPr>
            <a:lvl2pPr>
              <a:defRPr sz="1200">
                <a:latin typeface="Tele-GroteskFet"/>
                <a:cs typeface="Tele-GroteskFet"/>
              </a:defRPr>
            </a:lvl2pPr>
            <a:lvl3pPr>
              <a:defRPr sz="1100">
                <a:latin typeface="Tele-GroteskHal"/>
                <a:cs typeface="Tele-GroteskHal"/>
              </a:defRPr>
            </a:lvl3pPr>
            <a:lvl4pPr>
              <a:defRPr sz="1100">
                <a:latin typeface="Tele-GroteskHal"/>
                <a:cs typeface="Tele-GroteskHal"/>
              </a:defRPr>
            </a:lvl4pPr>
            <a:lvl5pPr>
              <a:defRPr sz="1100">
                <a:latin typeface="Tele-GroteskHal"/>
                <a:cs typeface="Tele-GroteskHal"/>
              </a:defRPr>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CE850272-EB10-4A0F-97E2-7C7729E29E44}" type="datetime1">
              <a:rPr lang="en-US" smtClean="0"/>
              <a:pPr>
                <a:defRPr/>
              </a:pPr>
              <a:t>6/15/2016</a:t>
            </a:fld>
            <a:endParaRPr lang="en-US" dirty="0"/>
          </a:p>
        </p:txBody>
      </p:sp>
      <p:sp>
        <p:nvSpPr>
          <p:cNvPr id="8" name="Footer Placeholder 7"/>
          <p:cNvSpPr>
            <a:spLocks noGrp="1"/>
          </p:cNvSpPr>
          <p:nvPr>
            <p:ph type="ftr" sz="quarter" idx="11"/>
          </p:nvPr>
        </p:nvSpPr>
        <p:spPr/>
        <p:txBody>
          <a:bodyPr/>
          <a:lstStyle/>
          <a:p>
            <a:pPr>
              <a:defRPr/>
            </a:pPr>
            <a:r>
              <a:rPr lang="en-US" smtClean="0"/>
              <a:t>Confidential and Proprietary Information of T-Mobile USA</a:t>
            </a:r>
            <a:endParaRPr lang="en-US" dirty="0"/>
          </a:p>
        </p:txBody>
      </p:sp>
      <p:sp>
        <p:nvSpPr>
          <p:cNvPr id="9" name="Slide Number Placeholder 8"/>
          <p:cNvSpPr>
            <a:spLocks noGrp="1"/>
          </p:cNvSpPr>
          <p:nvPr>
            <p:ph type="sldNum" sz="quarter" idx="12"/>
          </p:nvPr>
        </p:nvSpPr>
        <p:spPr/>
        <p:txBody>
          <a:bodyPr/>
          <a:lstStyle/>
          <a:p>
            <a:pPr>
              <a:defRPr/>
            </a:pPr>
            <a:fld id="{D924F9E9-5463-4AC0-9130-84FF59FD4FA6}" type="slidenum">
              <a:rPr lang="en-US" smtClean="0"/>
              <a:pPr>
                <a:defRPr/>
              </a:pPr>
              <a:t>‹#›</a:t>
            </a:fld>
            <a:endParaRPr lang="en-US" dirty="0">
              <a:solidFill>
                <a:srgbClr val="CA0088"/>
              </a:solidFill>
            </a:endParaRPr>
          </a:p>
        </p:txBody>
      </p:sp>
    </p:spTree>
    <p:extLst>
      <p:ext uri="{BB962C8B-B14F-4D97-AF65-F5344CB8AC3E}">
        <p14:creationId xmlns:p14="http://schemas.microsoft.com/office/powerpoint/2010/main" val="22252576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schemeClr val="tx1"/>
                </a:solidFill>
              </a:defRPr>
            </a:lvl1pPr>
          </a:lstStyle>
          <a:p>
            <a:pPr>
              <a:defRPr/>
            </a:pPr>
            <a:fld id="{7B28FE3E-AC79-4DE6-BBB0-D32E43B6BDAA}" type="datetime1">
              <a:rPr lang="en-US" smtClean="0"/>
              <a:pPr>
                <a:defRPr/>
              </a:pPr>
              <a:t>6/15/2016</a:t>
            </a:fld>
            <a:endParaRPr lang="en-US" dirty="0"/>
          </a:p>
        </p:txBody>
      </p:sp>
      <p:sp>
        <p:nvSpPr>
          <p:cNvPr id="4" name="Footer Placeholder 3"/>
          <p:cNvSpPr>
            <a:spLocks noGrp="1"/>
          </p:cNvSpPr>
          <p:nvPr>
            <p:ph type="ftr" sz="quarter" idx="11"/>
          </p:nvPr>
        </p:nvSpPr>
        <p:spPr/>
        <p:txBody>
          <a:bodyPr/>
          <a:lstStyle>
            <a:lvl1pPr>
              <a:defRPr>
                <a:solidFill>
                  <a:schemeClr val="tx1"/>
                </a:solidFill>
              </a:defRPr>
            </a:lvl1pPr>
          </a:lstStyle>
          <a:p>
            <a:pPr>
              <a:defRPr/>
            </a:pPr>
            <a:r>
              <a:rPr lang="en-US" smtClean="0"/>
              <a:t>Confidential and Proprietary Information of T-Mobile USA</a:t>
            </a:r>
            <a:endParaRPr lang="en-US" dirty="0"/>
          </a:p>
        </p:txBody>
      </p:sp>
      <p:sp>
        <p:nvSpPr>
          <p:cNvPr id="5" name="Slide Number Placeholder 4"/>
          <p:cNvSpPr>
            <a:spLocks noGrp="1"/>
          </p:cNvSpPr>
          <p:nvPr>
            <p:ph type="sldNum" sz="quarter" idx="12"/>
          </p:nvPr>
        </p:nvSpPr>
        <p:spPr/>
        <p:txBody>
          <a:bodyPr/>
          <a:lstStyle>
            <a:lvl1pPr>
              <a:defRPr>
                <a:solidFill>
                  <a:srgbClr val="000000"/>
                </a:solidFill>
              </a:defRPr>
            </a:lvl1pPr>
          </a:lstStyle>
          <a:p>
            <a:pPr>
              <a:defRPr/>
            </a:pPr>
            <a:fld id="{67F90867-7B4D-44BE-A4AC-A39AEC0B4913}" type="slidenum">
              <a:rPr lang="en-US" smtClean="0"/>
              <a:pPr>
                <a:defRPr/>
              </a:pPr>
              <a:t>‹#›</a:t>
            </a:fld>
            <a:endParaRPr lang="en-US" dirty="0">
              <a:solidFill>
                <a:srgbClr val="CA0088"/>
              </a:solidFill>
            </a:endParaRPr>
          </a:p>
        </p:txBody>
      </p:sp>
    </p:spTree>
    <p:extLst>
      <p:ext uri="{BB962C8B-B14F-4D97-AF65-F5344CB8AC3E}">
        <p14:creationId xmlns:p14="http://schemas.microsoft.com/office/powerpoint/2010/main" val="3241598239"/>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8024EB2-4AFF-4807-8E03-D22F2EB942A6}" type="datetime1">
              <a:rPr lang="en-US" smtClean="0"/>
              <a:pPr>
                <a:defRPr/>
              </a:pPr>
              <a:t>6/15/2016</a:t>
            </a:fld>
            <a:endParaRPr lang="en-US" dirty="0"/>
          </a:p>
        </p:txBody>
      </p:sp>
      <p:sp>
        <p:nvSpPr>
          <p:cNvPr id="3" name="Footer Placeholder 2"/>
          <p:cNvSpPr>
            <a:spLocks noGrp="1"/>
          </p:cNvSpPr>
          <p:nvPr>
            <p:ph type="ftr" sz="quarter" idx="11"/>
          </p:nvPr>
        </p:nvSpPr>
        <p:spPr/>
        <p:txBody>
          <a:bodyPr/>
          <a:lstStyle/>
          <a:p>
            <a:pPr>
              <a:defRPr/>
            </a:pPr>
            <a:r>
              <a:rPr lang="en-US" smtClean="0"/>
              <a:t>Confidential and Proprietary Information of T-Mobile USA</a:t>
            </a:r>
            <a:endParaRPr lang="en-US" dirty="0"/>
          </a:p>
        </p:txBody>
      </p:sp>
      <p:sp>
        <p:nvSpPr>
          <p:cNvPr id="4" name="Slide Number Placeholder 3"/>
          <p:cNvSpPr>
            <a:spLocks noGrp="1"/>
          </p:cNvSpPr>
          <p:nvPr>
            <p:ph type="sldNum" sz="quarter" idx="12"/>
          </p:nvPr>
        </p:nvSpPr>
        <p:spPr/>
        <p:txBody>
          <a:bodyPr/>
          <a:lstStyle/>
          <a:p>
            <a:pPr>
              <a:defRPr/>
            </a:pPr>
            <a:fld id="{EF87B710-88C6-4B71-B5C5-6B6C8EAA56F1}" type="slidenum">
              <a:rPr lang="en-US" smtClean="0"/>
              <a:pPr>
                <a:defRPr/>
              </a:pPr>
              <a:t>‹#›</a:t>
            </a:fld>
            <a:endParaRPr lang="en-US" dirty="0">
              <a:solidFill>
                <a:srgbClr val="CA0088"/>
              </a:solidFill>
            </a:endParaRPr>
          </a:p>
        </p:txBody>
      </p:sp>
    </p:spTree>
    <p:extLst>
      <p:ext uri="{BB962C8B-B14F-4D97-AF65-F5344CB8AC3E}">
        <p14:creationId xmlns:p14="http://schemas.microsoft.com/office/powerpoint/2010/main" val="3523668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016000" y="76200"/>
            <a:ext cx="10160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16000" y="1524000"/>
            <a:ext cx="101600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016000" y="3886200"/>
            <a:ext cx="101600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solidFill>
                  <a:schemeClr val="bg2"/>
                </a:solidFill>
              </a:defRPr>
            </a:lvl1pPr>
          </a:lstStyle>
          <a:p>
            <a:pPr>
              <a:defRPr/>
            </a:pPr>
            <a:fld id="{251498FC-513E-40D0-A66D-98ABF804A2B7}" type="datetime1">
              <a:rPr lang="en-US"/>
              <a:pPr>
                <a:defRPr/>
              </a:pPr>
              <a:t>6/15/2016</a:t>
            </a:fld>
            <a:endParaRPr lang="en-US" dirty="0"/>
          </a:p>
        </p:txBody>
      </p:sp>
      <p:sp>
        <p:nvSpPr>
          <p:cNvPr id="6" name="Footer Placeholder 5"/>
          <p:cNvSpPr>
            <a:spLocks noGrp="1"/>
          </p:cNvSpPr>
          <p:nvPr>
            <p:ph type="ftr" sz="quarter" idx="11"/>
          </p:nvPr>
        </p:nvSpPr>
        <p:spPr>
          <a:xfrm>
            <a:off x="5080000" y="6461128"/>
            <a:ext cx="5080000" cy="396875"/>
          </a:xfrm>
        </p:spPr>
        <p:txBody>
          <a:bodyPr/>
          <a:lstStyle>
            <a:lvl1pPr fontAlgn="auto">
              <a:spcBef>
                <a:spcPts val="0"/>
              </a:spcBef>
              <a:spcAft>
                <a:spcPts val="0"/>
              </a:spcAft>
              <a:defRPr>
                <a:solidFill>
                  <a:schemeClr val="bg2"/>
                </a:solidFill>
              </a:defRPr>
            </a:lvl1pPr>
          </a:lstStyle>
          <a:p>
            <a:pPr>
              <a:defRPr/>
            </a:pPr>
            <a:r>
              <a:rPr lang="en-US" dirty="0"/>
              <a:t>Confidential and Proprietary Information of T-Mobile USA</a:t>
            </a:r>
          </a:p>
        </p:txBody>
      </p:sp>
      <p:sp>
        <p:nvSpPr>
          <p:cNvPr id="7" name="Slide Number Placeholder 6"/>
          <p:cNvSpPr>
            <a:spLocks noGrp="1"/>
          </p:cNvSpPr>
          <p:nvPr>
            <p:ph type="sldNum" sz="quarter" idx="12"/>
          </p:nvPr>
        </p:nvSpPr>
        <p:spPr/>
        <p:txBody>
          <a:bodyPr/>
          <a:lstStyle>
            <a:lvl1pPr fontAlgn="auto">
              <a:spcBef>
                <a:spcPts val="0"/>
              </a:spcBef>
              <a:spcAft>
                <a:spcPts val="0"/>
              </a:spcAft>
              <a:defRPr/>
            </a:lvl1pPr>
          </a:lstStyle>
          <a:p>
            <a:pPr>
              <a:defRPr/>
            </a:pPr>
            <a:fld id="{5C20B86E-5902-4289-A068-792433A13411}" type="slidenum">
              <a:rPr lang="en-US"/>
              <a:pPr>
                <a:defRPr/>
              </a:pPr>
              <a:t>‹#›</a:t>
            </a:fld>
            <a:endParaRPr lang="en-US" dirty="0"/>
          </a:p>
        </p:txBody>
      </p:sp>
    </p:spTree>
    <p:extLst>
      <p:ext uri="{BB962C8B-B14F-4D97-AF65-F5344CB8AC3E}">
        <p14:creationId xmlns:p14="http://schemas.microsoft.com/office/powerpoint/2010/main" val="2801805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17600" y="1524000"/>
            <a:ext cx="50292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350000" y="1524000"/>
            <a:ext cx="50292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fld id="{0A61D478-C69C-49D8-B594-623AC7EAE3A8}" type="datetime1">
              <a:rPr lang="en-US"/>
              <a:pPr>
                <a:defRPr/>
              </a:pPr>
              <a:t>6/15/2016</a:t>
            </a:fld>
            <a:endParaRPr lang="en-US" dirty="0"/>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r>
              <a:rPr lang="en-US" dirty="0"/>
              <a:t>Confidential and Proprietary Information of T-Mobile USA</a:t>
            </a:r>
          </a:p>
        </p:txBody>
      </p:sp>
      <p:sp>
        <p:nvSpPr>
          <p:cNvPr id="7" name="Slide Number Placeholder 6"/>
          <p:cNvSpPr>
            <a:spLocks noGrp="1"/>
          </p:cNvSpPr>
          <p:nvPr>
            <p:ph type="sldNum" sz="quarter" idx="12"/>
          </p:nvPr>
        </p:nvSpPr>
        <p:spPr/>
        <p:txBody>
          <a:bodyPr/>
          <a:lstStyle>
            <a:lvl1pPr fontAlgn="auto">
              <a:spcBef>
                <a:spcPts val="0"/>
              </a:spcBef>
              <a:spcAft>
                <a:spcPts val="0"/>
              </a:spcAft>
              <a:defRPr/>
            </a:lvl1pPr>
          </a:lstStyle>
          <a:p>
            <a:pPr>
              <a:defRPr/>
            </a:pPr>
            <a:fld id="{9BC850CB-8B1F-4247-B71B-B4CD762983E9}" type="slidenum">
              <a:rPr lang="en-US"/>
              <a:pPr>
                <a:defRPr/>
              </a:pPr>
              <a:t>‹#›</a:t>
            </a:fld>
            <a:endParaRPr lang="en-US" dirty="0">
              <a:solidFill>
                <a:srgbClr val="CA0088"/>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fontAlgn="auto">
              <a:spcBef>
                <a:spcPts val="0"/>
              </a:spcBef>
              <a:spcAft>
                <a:spcPts val="0"/>
              </a:spcAft>
              <a:defRPr/>
            </a:lvl1pPr>
          </a:lstStyle>
          <a:p>
            <a:pPr>
              <a:defRPr/>
            </a:pPr>
            <a:fld id="{CE850272-EB10-4A0F-97E2-7C7729E29E44}" type="datetime1">
              <a:rPr lang="en-US"/>
              <a:pPr>
                <a:defRPr/>
              </a:pPr>
              <a:t>6/15/2016</a:t>
            </a:fld>
            <a:endParaRPr lang="en-US" dirty="0"/>
          </a:p>
        </p:txBody>
      </p:sp>
      <p:sp>
        <p:nvSpPr>
          <p:cNvPr id="8" name="Footer Placeholder 7"/>
          <p:cNvSpPr>
            <a:spLocks noGrp="1"/>
          </p:cNvSpPr>
          <p:nvPr>
            <p:ph type="ftr" sz="quarter" idx="11"/>
          </p:nvPr>
        </p:nvSpPr>
        <p:spPr/>
        <p:txBody>
          <a:bodyPr/>
          <a:lstStyle>
            <a:lvl1pPr fontAlgn="auto">
              <a:spcBef>
                <a:spcPts val="0"/>
              </a:spcBef>
              <a:spcAft>
                <a:spcPts val="0"/>
              </a:spcAft>
              <a:defRPr/>
            </a:lvl1pPr>
          </a:lstStyle>
          <a:p>
            <a:pPr>
              <a:defRPr/>
            </a:pPr>
            <a:r>
              <a:rPr lang="en-US" dirty="0"/>
              <a:t>Confidential and Proprietary Information of T-Mobile USA</a:t>
            </a:r>
          </a:p>
        </p:txBody>
      </p:sp>
      <p:sp>
        <p:nvSpPr>
          <p:cNvPr id="9" name="Slide Number Placeholder 8"/>
          <p:cNvSpPr>
            <a:spLocks noGrp="1"/>
          </p:cNvSpPr>
          <p:nvPr>
            <p:ph type="sldNum" sz="quarter" idx="12"/>
          </p:nvPr>
        </p:nvSpPr>
        <p:spPr/>
        <p:txBody>
          <a:bodyPr/>
          <a:lstStyle>
            <a:lvl1pPr fontAlgn="auto">
              <a:spcBef>
                <a:spcPts val="0"/>
              </a:spcBef>
              <a:spcAft>
                <a:spcPts val="0"/>
              </a:spcAft>
              <a:defRPr/>
            </a:lvl1pPr>
          </a:lstStyle>
          <a:p>
            <a:pPr>
              <a:defRPr/>
            </a:pPr>
            <a:fld id="{D924F9E9-5463-4AC0-9130-84FF59FD4FA6}" type="slidenum">
              <a:rPr lang="en-US"/>
              <a:pPr>
                <a:defRPr/>
              </a:pPr>
              <a:t>‹#›</a:t>
            </a:fld>
            <a:endParaRPr lang="en-US" dirty="0">
              <a:solidFill>
                <a:srgbClr val="CA0088"/>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fontAlgn="auto">
              <a:spcBef>
                <a:spcPts val="0"/>
              </a:spcBef>
              <a:spcAft>
                <a:spcPts val="0"/>
              </a:spcAft>
              <a:defRPr/>
            </a:lvl1pPr>
          </a:lstStyle>
          <a:p>
            <a:pPr>
              <a:defRPr/>
            </a:pPr>
            <a:fld id="{886DE144-5BDE-43EE-BC6D-14718F4E9302}" type="datetime1">
              <a:rPr lang="en-US"/>
              <a:pPr>
                <a:defRPr/>
              </a:pPr>
              <a:t>6/15/2016</a:t>
            </a:fld>
            <a:endParaRPr lang="en-US" dirty="0"/>
          </a:p>
        </p:txBody>
      </p:sp>
      <p:sp>
        <p:nvSpPr>
          <p:cNvPr id="4" name="Footer Placeholder 3"/>
          <p:cNvSpPr>
            <a:spLocks noGrp="1"/>
          </p:cNvSpPr>
          <p:nvPr>
            <p:ph type="ftr" sz="quarter" idx="11"/>
          </p:nvPr>
        </p:nvSpPr>
        <p:spPr/>
        <p:txBody>
          <a:bodyPr/>
          <a:lstStyle>
            <a:lvl1pPr fontAlgn="auto">
              <a:spcBef>
                <a:spcPts val="0"/>
              </a:spcBef>
              <a:spcAft>
                <a:spcPts val="0"/>
              </a:spcAft>
              <a:defRPr/>
            </a:lvl1pPr>
          </a:lstStyle>
          <a:p>
            <a:pPr>
              <a:defRPr/>
            </a:pPr>
            <a:r>
              <a:rPr lang="en-US" dirty="0"/>
              <a:t>Confidential and Proprietary Information of T-Mobile USA</a:t>
            </a:r>
          </a:p>
        </p:txBody>
      </p:sp>
      <p:sp>
        <p:nvSpPr>
          <p:cNvPr id="5" name="Slide Number Placeholder 4"/>
          <p:cNvSpPr>
            <a:spLocks noGrp="1"/>
          </p:cNvSpPr>
          <p:nvPr>
            <p:ph type="sldNum" sz="quarter" idx="12"/>
          </p:nvPr>
        </p:nvSpPr>
        <p:spPr/>
        <p:txBody>
          <a:bodyPr/>
          <a:lstStyle>
            <a:lvl1pPr fontAlgn="auto">
              <a:spcBef>
                <a:spcPts val="0"/>
              </a:spcBef>
              <a:spcAft>
                <a:spcPts val="0"/>
              </a:spcAft>
              <a:defRPr/>
            </a:lvl1pPr>
          </a:lstStyle>
          <a:p>
            <a:pPr>
              <a:defRPr/>
            </a:pPr>
            <a:fld id="{027F81B9-0347-4836-8D4C-A0EEE6ED7CB9}" type="slidenum">
              <a:rPr lang="en-US"/>
              <a:pPr>
                <a:defRPr/>
              </a:pPr>
              <a:t>‹#›</a:t>
            </a:fld>
            <a:endParaRPr lang="en-US" dirty="0">
              <a:solidFill>
                <a:srgbClr val="CA0088"/>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auto">
              <a:spcBef>
                <a:spcPts val="0"/>
              </a:spcBef>
              <a:spcAft>
                <a:spcPts val="0"/>
              </a:spcAft>
              <a:defRPr/>
            </a:lvl1pPr>
          </a:lstStyle>
          <a:p>
            <a:pPr>
              <a:defRPr/>
            </a:pPr>
            <a:fld id="{D8024EB2-4AFF-4807-8E03-D22F2EB942A6}" type="datetime1">
              <a:rPr lang="en-US"/>
              <a:pPr>
                <a:defRPr/>
              </a:pPr>
              <a:t>6/15/2016</a:t>
            </a:fld>
            <a:endParaRPr lang="en-US" dirty="0"/>
          </a:p>
        </p:txBody>
      </p:sp>
      <p:sp>
        <p:nvSpPr>
          <p:cNvPr id="3" name="Footer Placeholder 2"/>
          <p:cNvSpPr>
            <a:spLocks noGrp="1"/>
          </p:cNvSpPr>
          <p:nvPr>
            <p:ph type="ftr" sz="quarter" idx="11"/>
          </p:nvPr>
        </p:nvSpPr>
        <p:spPr/>
        <p:txBody>
          <a:bodyPr/>
          <a:lstStyle>
            <a:lvl1pPr fontAlgn="auto">
              <a:spcBef>
                <a:spcPts val="0"/>
              </a:spcBef>
              <a:spcAft>
                <a:spcPts val="0"/>
              </a:spcAft>
              <a:defRPr/>
            </a:lvl1pPr>
          </a:lstStyle>
          <a:p>
            <a:pPr>
              <a:defRPr/>
            </a:pPr>
            <a:r>
              <a:rPr lang="en-US" dirty="0"/>
              <a:t>Confidential and Proprietary Information of T-Mobile USA</a:t>
            </a:r>
          </a:p>
        </p:txBody>
      </p:sp>
      <p:sp>
        <p:nvSpPr>
          <p:cNvPr id="4" name="Slide Number Placeholder 3"/>
          <p:cNvSpPr>
            <a:spLocks noGrp="1"/>
          </p:cNvSpPr>
          <p:nvPr>
            <p:ph type="sldNum" sz="quarter" idx="12"/>
          </p:nvPr>
        </p:nvSpPr>
        <p:spPr/>
        <p:txBody>
          <a:bodyPr/>
          <a:lstStyle>
            <a:lvl1pPr fontAlgn="auto">
              <a:spcBef>
                <a:spcPts val="0"/>
              </a:spcBef>
              <a:spcAft>
                <a:spcPts val="0"/>
              </a:spcAft>
              <a:defRPr/>
            </a:lvl1pPr>
          </a:lstStyle>
          <a:p>
            <a:pPr>
              <a:defRPr/>
            </a:pPr>
            <a:fld id="{EF87B710-88C6-4B71-B5C5-6B6C8EAA56F1}" type="slidenum">
              <a:rPr lang="en-US"/>
              <a:pPr>
                <a:defRPr/>
              </a:pPr>
              <a:t>‹#›</a:t>
            </a:fld>
            <a:endParaRPr lang="en-US" dirty="0">
              <a:solidFill>
                <a:srgbClr val="CA0088"/>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fld id="{7692CABE-318A-49C7-9E8C-1F70B24559BA}" type="datetime1">
              <a:rPr lang="en-US"/>
              <a:pPr>
                <a:defRPr/>
              </a:pPr>
              <a:t>6/15/2016</a:t>
            </a:fld>
            <a:endParaRPr lang="en-US" dirty="0"/>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r>
              <a:rPr lang="en-US" dirty="0"/>
              <a:t>Confidential and Proprietary Information of T-Mobile USA</a:t>
            </a:r>
          </a:p>
        </p:txBody>
      </p:sp>
      <p:sp>
        <p:nvSpPr>
          <p:cNvPr id="7" name="Slide Number Placeholder 6"/>
          <p:cNvSpPr>
            <a:spLocks noGrp="1"/>
          </p:cNvSpPr>
          <p:nvPr>
            <p:ph type="sldNum" sz="quarter" idx="12"/>
          </p:nvPr>
        </p:nvSpPr>
        <p:spPr/>
        <p:txBody>
          <a:bodyPr/>
          <a:lstStyle>
            <a:lvl1pPr fontAlgn="auto">
              <a:spcBef>
                <a:spcPts val="0"/>
              </a:spcBef>
              <a:spcAft>
                <a:spcPts val="0"/>
              </a:spcAft>
              <a:defRPr/>
            </a:lvl1pPr>
          </a:lstStyle>
          <a:p>
            <a:pPr>
              <a:defRPr/>
            </a:pPr>
            <a:fld id="{87FF28ED-EC71-4EFD-8394-A5611A3FEFA9}" type="slidenum">
              <a:rPr lang="en-US"/>
              <a:pPr>
                <a:defRPr/>
              </a:pPr>
              <a:t>‹#›</a:t>
            </a:fld>
            <a:endParaRPr lang="en-US" dirty="0">
              <a:solidFill>
                <a:srgbClr val="CA0088"/>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fontAlgn="auto">
              <a:spcBef>
                <a:spcPts val="0"/>
              </a:spcBef>
              <a:spcAft>
                <a:spcPts val="0"/>
              </a:spcAft>
              <a:defRPr/>
            </a:lvl1pPr>
          </a:lstStyle>
          <a:p>
            <a:pPr>
              <a:defRPr/>
            </a:pPr>
            <a:fld id="{0E5212DC-CA01-4145-903A-FB1A059F6BD5}" type="datetime1">
              <a:rPr lang="en-US"/>
              <a:pPr>
                <a:defRPr/>
              </a:pPr>
              <a:t>6/15/2016</a:t>
            </a:fld>
            <a:endParaRPr lang="en-US" dirty="0"/>
          </a:p>
        </p:txBody>
      </p:sp>
      <p:sp>
        <p:nvSpPr>
          <p:cNvPr id="6" name="Footer Placeholder 5"/>
          <p:cNvSpPr>
            <a:spLocks noGrp="1"/>
          </p:cNvSpPr>
          <p:nvPr>
            <p:ph type="ftr" sz="quarter" idx="11"/>
          </p:nvPr>
        </p:nvSpPr>
        <p:spPr/>
        <p:txBody>
          <a:bodyPr/>
          <a:lstStyle>
            <a:lvl1pPr fontAlgn="auto">
              <a:spcBef>
                <a:spcPts val="0"/>
              </a:spcBef>
              <a:spcAft>
                <a:spcPts val="0"/>
              </a:spcAft>
              <a:defRPr/>
            </a:lvl1pPr>
          </a:lstStyle>
          <a:p>
            <a:pPr>
              <a:defRPr/>
            </a:pPr>
            <a:r>
              <a:rPr lang="en-US" dirty="0"/>
              <a:t>Confidential and Proprietary Information of T-Mobile USA</a:t>
            </a:r>
          </a:p>
        </p:txBody>
      </p:sp>
      <p:sp>
        <p:nvSpPr>
          <p:cNvPr id="7" name="Slide Number Placeholder 6"/>
          <p:cNvSpPr>
            <a:spLocks noGrp="1"/>
          </p:cNvSpPr>
          <p:nvPr>
            <p:ph type="sldNum" sz="quarter" idx="12"/>
          </p:nvPr>
        </p:nvSpPr>
        <p:spPr/>
        <p:txBody>
          <a:bodyPr/>
          <a:lstStyle>
            <a:lvl1pPr fontAlgn="auto">
              <a:spcBef>
                <a:spcPts val="0"/>
              </a:spcBef>
              <a:spcAft>
                <a:spcPts val="0"/>
              </a:spcAft>
              <a:defRPr/>
            </a:lvl1pPr>
          </a:lstStyle>
          <a:p>
            <a:pPr>
              <a:defRPr/>
            </a:pPr>
            <a:fld id="{BD977DC5-ED67-48E1-8ABC-E0103461B405}" type="slidenum">
              <a:rPr lang="en-US"/>
              <a:pPr>
                <a:defRPr/>
              </a:pPr>
              <a:t>‹#›</a:t>
            </a:fld>
            <a:endParaRPr lang="en-US" dirty="0">
              <a:solidFill>
                <a:srgbClr val="CA0088"/>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w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5" Type="http://schemas.openxmlformats.org/officeDocument/2006/relationships/slideLayout" Target="../slideLayouts/slideLayout32.xml"/><Relationship Id="rId4" Type="http://schemas.openxmlformats.org/officeDocument/2006/relationships/slideLayout" Target="../slideLayouts/slideLayout31.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bwMode="auto">
          <a:xfrm>
            <a:off x="1117600" y="76200"/>
            <a:ext cx="10261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70659" name="Rectangle 3"/>
          <p:cNvSpPr>
            <a:spLocks noGrp="1" noChangeArrowheads="1"/>
          </p:cNvSpPr>
          <p:nvPr>
            <p:ph type="body" idx="1"/>
          </p:nvPr>
        </p:nvSpPr>
        <p:spPr bwMode="auto">
          <a:xfrm>
            <a:off x="1117600" y="1524000"/>
            <a:ext cx="10261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0160000" y="6461128"/>
            <a:ext cx="1016000" cy="396875"/>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eaLnBrk="0" hangingPunct="0">
              <a:defRPr sz="1000">
                <a:solidFill>
                  <a:srgbClr val="808080"/>
                </a:solidFill>
                <a:latin typeface="+mn-lt"/>
                <a:ea typeface="+mn-ea"/>
                <a:cs typeface="ＭＳ Ｐゴシック"/>
              </a:defRPr>
            </a:lvl1pPr>
          </a:lstStyle>
          <a:p>
            <a:pPr>
              <a:defRPr/>
            </a:pPr>
            <a:fld id="{7B28FE3E-AC79-4DE6-BBB0-D32E43B6BDAA}" type="datetime1">
              <a:rPr lang="en-US"/>
              <a:pPr>
                <a:defRPr/>
              </a:pPr>
              <a:t>6/15/2016</a:t>
            </a:fld>
            <a:endParaRPr lang="en-US" dirty="0"/>
          </a:p>
        </p:txBody>
      </p:sp>
      <p:sp>
        <p:nvSpPr>
          <p:cNvPr id="1029" name="Rectangle 5"/>
          <p:cNvSpPr>
            <a:spLocks noGrp="1" noChangeArrowheads="1"/>
          </p:cNvSpPr>
          <p:nvPr>
            <p:ph type="ftr" sz="quarter" idx="3"/>
          </p:nvPr>
        </p:nvSpPr>
        <p:spPr bwMode="auto">
          <a:xfrm>
            <a:off x="5588000" y="6461128"/>
            <a:ext cx="4572000" cy="396875"/>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eaLnBrk="0" hangingPunct="0">
              <a:defRPr sz="900">
                <a:solidFill>
                  <a:srgbClr val="808080"/>
                </a:solidFill>
                <a:latin typeface="+mn-lt"/>
                <a:ea typeface="+mn-ea"/>
                <a:cs typeface="+mn-cs"/>
              </a:defRPr>
            </a:lvl1pPr>
          </a:lstStyle>
          <a:p>
            <a:pPr>
              <a:defRPr/>
            </a:pPr>
            <a:r>
              <a:rPr lang="en-US" dirty="0"/>
              <a:t>Confidential and Proprietary Information of T-Mobile USA</a:t>
            </a:r>
          </a:p>
        </p:txBody>
      </p:sp>
      <p:sp>
        <p:nvSpPr>
          <p:cNvPr id="1030" name="Rectangle 6"/>
          <p:cNvSpPr>
            <a:spLocks noGrp="1" noChangeArrowheads="1"/>
          </p:cNvSpPr>
          <p:nvPr>
            <p:ph type="sldNum" sz="quarter" idx="4"/>
          </p:nvPr>
        </p:nvSpPr>
        <p:spPr bwMode="auto">
          <a:xfrm>
            <a:off x="11277600" y="6461128"/>
            <a:ext cx="914400" cy="396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000">
                <a:solidFill>
                  <a:srgbClr val="E20074"/>
                </a:solidFill>
                <a:latin typeface="+mn-lt"/>
                <a:ea typeface="+mn-ea"/>
                <a:cs typeface="ＭＳ Ｐゴシック"/>
              </a:defRPr>
            </a:lvl1pPr>
          </a:lstStyle>
          <a:p>
            <a:pPr>
              <a:defRPr/>
            </a:pPr>
            <a:fld id="{67F90867-7B4D-44BE-A4AC-A39AEC0B4913}" type="slidenum">
              <a:rPr lang="en-US"/>
              <a:pPr>
                <a:defRPr/>
              </a:pPr>
              <a:t>‹#›</a:t>
            </a:fld>
            <a:endParaRPr lang="en-US" dirty="0">
              <a:solidFill>
                <a:srgbClr val="CA0088"/>
              </a:solidFill>
            </a:endParaRPr>
          </a:p>
        </p:txBody>
      </p:sp>
      <p:sp>
        <p:nvSpPr>
          <p:cNvPr id="1043" name="Line 19"/>
          <p:cNvSpPr>
            <a:spLocks noChangeShapeType="1"/>
          </p:cNvSpPr>
          <p:nvPr/>
        </p:nvSpPr>
        <p:spPr bwMode="auto">
          <a:xfrm>
            <a:off x="0" y="6172200"/>
            <a:ext cx="12192000" cy="0"/>
          </a:xfrm>
          <a:prstGeom prst="line">
            <a:avLst/>
          </a:prstGeom>
          <a:noFill/>
          <a:ln w="9525">
            <a:solidFill>
              <a:srgbClr val="E20074"/>
            </a:solidFill>
            <a:round/>
            <a:headEnd/>
            <a:tailEnd/>
          </a:ln>
          <a:effectLst/>
        </p:spPr>
        <p:txBody>
          <a:bodyPr wrap="none" anchor="ctr"/>
          <a:lstStyle/>
          <a:p>
            <a:pPr eaLnBrk="0" hangingPunct="0">
              <a:defRPr/>
            </a:pPr>
            <a:endParaRPr lang="en-US" sz="2400" dirty="0">
              <a:solidFill>
                <a:srgbClr val="000000"/>
              </a:solidFill>
              <a:latin typeface="+mn-lt"/>
              <a:ea typeface="+mn-ea"/>
            </a:endParaRPr>
          </a:p>
        </p:txBody>
      </p:sp>
      <p:pic>
        <p:nvPicPr>
          <p:cNvPr id="70664" name="Picture 22"/>
          <p:cNvPicPr>
            <a:picLocks noChangeAspect="1" noChangeArrowheads="1"/>
          </p:cNvPicPr>
          <p:nvPr/>
        </p:nvPicPr>
        <p:blipFill>
          <a:blip r:embed="rId17" cstate="print"/>
          <a:srcRect/>
          <a:stretch>
            <a:fillRect/>
          </a:stretch>
        </p:blipFill>
        <p:spPr bwMode="auto">
          <a:xfrm>
            <a:off x="1219200" y="6340475"/>
            <a:ext cx="3657600" cy="2603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Lst>
  <p:timing>
    <p:tnLst>
      <p:par>
        <p:cTn id="1" dur="indefinite" restart="never" nodeType="tmRoot"/>
      </p:par>
    </p:tnLst>
  </p:timing>
  <p:hf hdr="0" ftr="0" dt="0"/>
  <p:txStyles>
    <p:titleStyle>
      <a:lvl1pPr algn="l" rtl="0" eaLnBrk="0" fontAlgn="base" hangingPunct="0">
        <a:spcBef>
          <a:spcPct val="0"/>
        </a:spcBef>
        <a:spcAft>
          <a:spcPct val="0"/>
        </a:spcAft>
        <a:defRPr sz="3400">
          <a:solidFill>
            <a:srgbClr val="878787"/>
          </a:solidFill>
          <a:latin typeface="+mj-lt"/>
          <a:ea typeface="+mj-ea"/>
          <a:cs typeface="ＭＳ Ｐゴシック"/>
        </a:defRPr>
      </a:lvl1pPr>
      <a:lvl2pPr algn="l" rtl="0" eaLnBrk="0" fontAlgn="base" hangingPunct="0">
        <a:spcBef>
          <a:spcPct val="0"/>
        </a:spcBef>
        <a:spcAft>
          <a:spcPct val="0"/>
        </a:spcAft>
        <a:defRPr sz="3400">
          <a:solidFill>
            <a:srgbClr val="878787"/>
          </a:solidFill>
          <a:latin typeface="Arial" charset="0"/>
          <a:ea typeface="ＭＳ Ｐゴシック" pitchFamily="1" charset="-128"/>
          <a:cs typeface="ＭＳ Ｐゴシック"/>
        </a:defRPr>
      </a:lvl2pPr>
      <a:lvl3pPr algn="l" rtl="0" eaLnBrk="0" fontAlgn="base" hangingPunct="0">
        <a:spcBef>
          <a:spcPct val="0"/>
        </a:spcBef>
        <a:spcAft>
          <a:spcPct val="0"/>
        </a:spcAft>
        <a:defRPr sz="3400">
          <a:solidFill>
            <a:srgbClr val="878787"/>
          </a:solidFill>
          <a:latin typeface="Arial" charset="0"/>
          <a:ea typeface="ＭＳ Ｐゴシック" pitchFamily="1" charset="-128"/>
          <a:cs typeface="ＭＳ Ｐゴシック"/>
        </a:defRPr>
      </a:lvl3pPr>
      <a:lvl4pPr algn="l" rtl="0" eaLnBrk="0" fontAlgn="base" hangingPunct="0">
        <a:spcBef>
          <a:spcPct val="0"/>
        </a:spcBef>
        <a:spcAft>
          <a:spcPct val="0"/>
        </a:spcAft>
        <a:defRPr sz="3400">
          <a:solidFill>
            <a:srgbClr val="878787"/>
          </a:solidFill>
          <a:latin typeface="Arial" charset="0"/>
          <a:ea typeface="ＭＳ Ｐゴシック" pitchFamily="1" charset="-128"/>
          <a:cs typeface="ＭＳ Ｐゴシック"/>
        </a:defRPr>
      </a:lvl4pPr>
      <a:lvl5pPr algn="l" rtl="0" eaLnBrk="0" fontAlgn="base" hangingPunct="0">
        <a:spcBef>
          <a:spcPct val="0"/>
        </a:spcBef>
        <a:spcAft>
          <a:spcPct val="0"/>
        </a:spcAft>
        <a:defRPr sz="3400">
          <a:solidFill>
            <a:srgbClr val="878787"/>
          </a:solidFill>
          <a:latin typeface="Arial" charset="0"/>
          <a:ea typeface="ＭＳ Ｐゴシック" pitchFamily="1" charset="-128"/>
          <a:cs typeface="ＭＳ Ｐゴシック"/>
        </a:defRPr>
      </a:lvl5pPr>
      <a:lvl6pPr marL="457200" algn="l" rtl="0" fontAlgn="base">
        <a:spcBef>
          <a:spcPct val="0"/>
        </a:spcBef>
        <a:spcAft>
          <a:spcPct val="0"/>
        </a:spcAft>
        <a:defRPr sz="3400">
          <a:solidFill>
            <a:srgbClr val="878787"/>
          </a:solidFill>
          <a:latin typeface="Arial" charset="0"/>
          <a:ea typeface="ＭＳ Ｐゴシック" pitchFamily="1" charset="-128"/>
        </a:defRPr>
      </a:lvl6pPr>
      <a:lvl7pPr marL="914400" algn="l" rtl="0" fontAlgn="base">
        <a:spcBef>
          <a:spcPct val="0"/>
        </a:spcBef>
        <a:spcAft>
          <a:spcPct val="0"/>
        </a:spcAft>
        <a:defRPr sz="3400">
          <a:solidFill>
            <a:srgbClr val="878787"/>
          </a:solidFill>
          <a:latin typeface="Arial" charset="0"/>
          <a:ea typeface="ＭＳ Ｐゴシック" pitchFamily="1" charset="-128"/>
        </a:defRPr>
      </a:lvl7pPr>
      <a:lvl8pPr marL="1371600" algn="l" rtl="0" fontAlgn="base">
        <a:spcBef>
          <a:spcPct val="0"/>
        </a:spcBef>
        <a:spcAft>
          <a:spcPct val="0"/>
        </a:spcAft>
        <a:defRPr sz="3400">
          <a:solidFill>
            <a:srgbClr val="878787"/>
          </a:solidFill>
          <a:latin typeface="Arial" charset="0"/>
          <a:ea typeface="ＭＳ Ｐゴシック" pitchFamily="1" charset="-128"/>
        </a:defRPr>
      </a:lvl8pPr>
      <a:lvl9pPr marL="1828800" algn="l" rtl="0" fontAlgn="base">
        <a:spcBef>
          <a:spcPct val="0"/>
        </a:spcBef>
        <a:spcAft>
          <a:spcPct val="0"/>
        </a:spcAft>
        <a:defRPr sz="3400">
          <a:solidFill>
            <a:srgbClr val="878787"/>
          </a:solidFill>
          <a:latin typeface="Arial" charset="0"/>
          <a:ea typeface="ＭＳ Ｐゴシック" pitchFamily="1" charset="-128"/>
        </a:defRPr>
      </a:lvl9pPr>
    </p:titleStyle>
    <p:bodyStyle>
      <a:lvl1pPr marL="342900" indent="-342900" algn="l" rtl="0" eaLnBrk="0" fontAlgn="base" hangingPunct="0">
        <a:spcBef>
          <a:spcPct val="10000"/>
        </a:spcBef>
        <a:spcAft>
          <a:spcPct val="20000"/>
        </a:spcAft>
        <a:defRPr sz="2600">
          <a:solidFill>
            <a:srgbClr val="E20074"/>
          </a:solidFill>
          <a:latin typeface="+mn-lt"/>
          <a:ea typeface="+mn-ea"/>
          <a:cs typeface="ＭＳ Ｐゴシック"/>
        </a:defRPr>
      </a:lvl1pPr>
      <a:lvl2pPr marL="347663" indent="-233363" algn="l" rtl="0" eaLnBrk="0" fontAlgn="base" hangingPunct="0">
        <a:spcBef>
          <a:spcPct val="10000"/>
        </a:spcBef>
        <a:spcAft>
          <a:spcPct val="20000"/>
        </a:spcAft>
        <a:buClr>
          <a:srgbClr val="E20074"/>
        </a:buClr>
        <a:buSzPct val="120000"/>
        <a:buFont typeface="Wingdings" pitchFamily="2" charset="2"/>
        <a:buChar char="§"/>
        <a:defRPr sz="2200">
          <a:solidFill>
            <a:srgbClr val="878787"/>
          </a:solidFill>
          <a:latin typeface="+mn-lt"/>
          <a:ea typeface="+mn-ea"/>
          <a:cs typeface="ＭＳ Ｐゴシック"/>
        </a:defRPr>
      </a:lvl2pPr>
      <a:lvl3pPr marL="804863" indent="-228600" algn="l" rtl="0" eaLnBrk="0" fontAlgn="base" hangingPunct="0">
        <a:spcBef>
          <a:spcPct val="10000"/>
        </a:spcBef>
        <a:spcAft>
          <a:spcPct val="20000"/>
        </a:spcAft>
        <a:buClr>
          <a:srgbClr val="E20074"/>
        </a:buClr>
        <a:buSzPct val="125000"/>
        <a:buFont typeface="Wingdings" pitchFamily="2" charset="2"/>
        <a:buChar char="§"/>
        <a:defRPr>
          <a:solidFill>
            <a:srgbClr val="878787"/>
          </a:solidFill>
          <a:latin typeface="+mn-lt"/>
          <a:ea typeface="+mn-ea"/>
          <a:cs typeface="ＭＳ Ｐゴシック"/>
        </a:defRPr>
      </a:lvl3pPr>
      <a:lvl4pPr marL="1262063" indent="-228600" algn="l" rtl="0" eaLnBrk="0" fontAlgn="base" hangingPunct="0">
        <a:spcBef>
          <a:spcPct val="10000"/>
        </a:spcBef>
        <a:spcAft>
          <a:spcPct val="20000"/>
        </a:spcAft>
        <a:buClr>
          <a:srgbClr val="E20074"/>
        </a:buClr>
        <a:buSzPct val="125000"/>
        <a:buFont typeface="Wingdings" pitchFamily="2" charset="2"/>
        <a:buChar char="§"/>
        <a:defRPr>
          <a:solidFill>
            <a:srgbClr val="878787"/>
          </a:solidFill>
          <a:latin typeface="+mn-lt"/>
          <a:ea typeface="+mn-ea"/>
          <a:cs typeface="ＭＳ Ｐゴシック"/>
        </a:defRPr>
      </a:lvl4pPr>
      <a:lvl5pPr marL="1719263" indent="-228600" algn="l" rtl="0" eaLnBrk="0" fontAlgn="base" hangingPunct="0">
        <a:spcBef>
          <a:spcPct val="10000"/>
        </a:spcBef>
        <a:spcAft>
          <a:spcPct val="20000"/>
        </a:spcAft>
        <a:buClr>
          <a:srgbClr val="E20074"/>
        </a:buClr>
        <a:buSzPct val="125000"/>
        <a:buFont typeface="Wingdings" pitchFamily="2" charset="2"/>
        <a:buChar char="§"/>
        <a:defRPr>
          <a:solidFill>
            <a:srgbClr val="878787"/>
          </a:solidFill>
          <a:latin typeface="+mn-lt"/>
          <a:ea typeface="+mn-ea"/>
          <a:cs typeface="ＭＳ Ｐゴシック"/>
        </a:defRPr>
      </a:lvl5pPr>
      <a:lvl6pPr marL="2176463" indent="-228600" algn="l" rtl="0" fontAlgn="base">
        <a:spcBef>
          <a:spcPct val="10000"/>
        </a:spcBef>
        <a:spcAft>
          <a:spcPct val="20000"/>
        </a:spcAft>
        <a:buClr>
          <a:srgbClr val="E20074"/>
        </a:buClr>
        <a:buSzPct val="125000"/>
        <a:buFont typeface="Wingdings" pitchFamily="2" charset="2"/>
        <a:buChar char="§"/>
        <a:defRPr>
          <a:solidFill>
            <a:srgbClr val="878787"/>
          </a:solidFill>
          <a:latin typeface="+mn-lt"/>
          <a:ea typeface="+mn-ea"/>
        </a:defRPr>
      </a:lvl6pPr>
      <a:lvl7pPr marL="2633663" indent="-228600" algn="l" rtl="0" fontAlgn="base">
        <a:spcBef>
          <a:spcPct val="10000"/>
        </a:spcBef>
        <a:spcAft>
          <a:spcPct val="20000"/>
        </a:spcAft>
        <a:buClr>
          <a:srgbClr val="E20074"/>
        </a:buClr>
        <a:buSzPct val="125000"/>
        <a:buFont typeface="Wingdings" pitchFamily="2" charset="2"/>
        <a:buChar char="§"/>
        <a:defRPr>
          <a:solidFill>
            <a:srgbClr val="878787"/>
          </a:solidFill>
          <a:latin typeface="+mn-lt"/>
          <a:ea typeface="+mn-ea"/>
        </a:defRPr>
      </a:lvl7pPr>
      <a:lvl8pPr marL="3090863" indent="-228600" algn="l" rtl="0" fontAlgn="base">
        <a:spcBef>
          <a:spcPct val="10000"/>
        </a:spcBef>
        <a:spcAft>
          <a:spcPct val="20000"/>
        </a:spcAft>
        <a:buClr>
          <a:srgbClr val="E20074"/>
        </a:buClr>
        <a:buSzPct val="125000"/>
        <a:buFont typeface="Wingdings" pitchFamily="2" charset="2"/>
        <a:buChar char="§"/>
        <a:defRPr>
          <a:solidFill>
            <a:srgbClr val="878787"/>
          </a:solidFill>
          <a:latin typeface="+mn-lt"/>
          <a:ea typeface="+mn-ea"/>
        </a:defRPr>
      </a:lvl8pPr>
      <a:lvl9pPr marL="3548063" indent="-228600" algn="l" rtl="0" fontAlgn="base">
        <a:spcBef>
          <a:spcPct val="10000"/>
        </a:spcBef>
        <a:spcAft>
          <a:spcPct val="20000"/>
        </a:spcAft>
        <a:buClr>
          <a:srgbClr val="E20074"/>
        </a:buClr>
        <a:buSzPct val="125000"/>
        <a:buFont typeface="Wingdings" pitchFamily="2" charset="2"/>
        <a:buChar char="§"/>
        <a:defRPr>
          <a:solidFill>
            <a:srgbClr val="878787"/>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410" name="Rectangle 3"/>
          <p:cNvSpPr>
            <a:spLocks noGrp="1" noChangeArrowheads="1"/>
          </p:cNvSpPr>
          <p:nvPr>
            <p:ph type="title"/>
          </p:nvPr>
        </p:nvSpPr>
        <p:spPr bwMode="auto">
          <a:xfrm>
            <a:off x="755653" y="565153"/>
            <a:ext cx="10246783" cy="715963"/>
          </a:xfrm>
          <a:prstGeom prst="rect">
            <a:avLst/>
          </a:prstGeom>
          <a:noFill/>
          <a:ln w="9525">
            <a:noFill/>
            <a:miter lim="800000"/>
            <a:headEnd/>
            <a:tailEnd/>
          </a:ln>
        </p:spPr>
        <p:txBody>
          <a:bodyPr vert="horz" wrap="square" lIns="91431" tIns="45716" rIns="91431" bIns="45716" numCol="1" anchor="b" anchorCtr="0" compatLnSpc="1">
            <a:prstTxWarp prst="textNoShape">
              <a:avLst/>
            </a:prstTxWarp>
          </a:bodyPr>
          <a:lstStyle/>
          <a:p>
            <a:pPr lvl="0"/>
            <a:r>
              <a:rPr lang="en-US" smtClean="0"/>
              <a:t>Click to edit Master title style</a:t>
            </a:r>
          </a:p>
        </p:txBody>
      </p:sp>
      <p:sp>
        <p:nvSpPr>
          <p:cNvPr id="17411" name="Rectangle 4"/>
          <p:cNvSpPr>
            <a:spLocks noGrp="1" noChangeArrowheads="1"/>
          </p:cNvSpPr>
          <p:nvPr>
            <p:ph type="body" idx="1"/>
          </p:nvPr>
        </p:nvSpPr>
        <p:spPr bwMode="auto">
          <a:xfrm>
            <a:off x="3731686" y="1535113"/>
            <a:ext cx="7260167" cy="4659312"/>
          </a:xfrm>
          <a:prstGeom prst="rect">
            <a:avLst/>
          </a:prstGeom>
          <a:noFill/>
          <a:ln w="9525">
            <a:noFill/>
            <a:miter lim="800000"/>
            <a:headEnd/>
            <a:tailEnd/>
          </a:ln>
        </p:spPr>
        <p:txBody>
          <a:bodyPr vert="horz" wrap="square" lIns="91431" tIns="45716" rIns="91431" bIns="457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7412" name="Picture 6" descr="BerryBar"/>
          <p:cNvPicPr>
            <a:picLocks noChangeAspect="1" noChangeArrowheads="1"/>
          </p:cNvPicPr>
          <p:nvPr userDrawn="1"/>
        </p:nvPicPr>
        <p:blipFill>
          <a:blip r:embed="rId14" cstate="print"/>
          <a:srcRect/>
          <a:stretch>
            <a:fillRect/>
          </a:stretch>
        </p:blipFill>
        <p:spPr bwMode="auto">
          <a:xfrm>
            <a:off x="0" y="1249366"/>
            <a:ext cx="12192000" cy="56086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2" r:id="rId1"/>
    <p:sldLayoutId id="2147483701" r:id="rId2"/>
    <p:sldLayoutId id="2147483700" r:id="rId3"/>
    <p:sldLayoutId id="2147483699" r:id="rId4"/>
    <p:sldLayoutId id="2147483698" r:id="rId5"/>
    <p:sldLayoutId id="2147483697" r:id="rId6"/>
    <p:sldLayoutId id="2147483696" r:id="rId7"/>
    <p:sldLayoutId id="2147483695" r:id="rId8"/>
    <p:sldLayoutId id="2147483694" r:id="rId9"/>
    <p:sldLayoutId id="2147483693" r:id="rId10"/>
    <p:sldLayoutId id="2147483692" r:id="rId11"/>
    <p:sldLayoutId id="2147483691" r:id="rId12"/>
  </p:sldLayoutIdLst>
  <p:transition>
    <p:fade/>
  </p:transition>
  <p:timing>
    <p:tnLst>
      <p:par>
        <p:cTn id="1" dur="indefinite" restart="never" nodeType="tmRoot"/>
      </p:par>
    </p:tnLst>
  </p:timing>
  <p:hf hdr="0" ftr="0" dt="0"/>
  <p:txStyles>
    <p:titleStyle>
      <a:lvl1pPr algn="l" rtl="0" eaLnBrk="0" fontAlgn="base" hangingPunct="0">
        <a:spcBef>
          <a:spcPct val="0"/>
        </a:spcBef>
        <a:spcAft>
          <a:spcPct val="0"/>
        </a:spcAft>
        <a:defRPr sz="3100">
          <a:solidFill>
            <a:srgbClr val="E20074"/>
          </a:solidFill>
          <a:latin typeface="TM AG Book Rounded Regular" pitchFamily="2" charset="0"/>
          <a:ea typeface="+mj-ea"/>
          <a:cs typeface="ＭＳ Ｐゴシック"/>
        </a:defRPr>
      </a:lvl1pPr>
      <a:lvl2pPr algn="l" rtl="0" eaLnBrk="0" fontAlgn="base" hangingPunct="0">
        <a:spcBef>
          <a:spcPct val="0"/>
        </a:spcBef>
        <a:spcAft>
          <a:spcPct val="0"/>
        </a:spcAft>
        <a:defRPr sz="3100">
          <a:solidFill>
            <a:srgbClr val="E20074"/>
          </a:solidFill>
          <a:latin typeface="TM AG Book Rounded Regular" pitchFamily="2" charset="0"/>
          <a:ea typeface="ＭＳ Ｐゴシック" pitchFamily="34" charset="-128"/>
          <a:cs typeface="ＭＳ Ｐゴシック"/>
        </a:defRPr>
      </a:lvl2pPr>
      <a:lvl3pPr algn="l" rtl="0" eaLnBrk="0" fontAlgn="base" hangingPunct="0">
        <a:spcBef>
          <a:spcPct val="0"/>
        </a:spcBef>
        <a:spcAft>
          <a:spcPct val="0"/>
        </a:spcAft>
        <a:defRPr sz="3100">
          <a:solidFill>
            <a:srgbClr val="E20074"/>
          </a:solidFill>
          <a:latin typeface="TM AG Book Rounded Regular" pitchFamily="2" charset="0"/>
          <a:ea typeface="ＭＳ Ｐゴシック" pitchFamily="34" charset="-128"/>
          <a:cs typeface="ＭＳ Ｐゴシック"/>
        </a:defRPr>
      </a:lvl3pPr>
      <a:lvl4pPr algn="l" rtl="0" eaLnBrk="0" fontAlgn="base" hangingPunct="0">
        <a:spcBef>
          <a:spcPct val="0"/>
        </a:spcBef>
        <a:spcAft>
          <a:spcPct val="0"/>
        </a:spcAft>
        <a:defRPr sz="3100">
          <a:solidFill>
            <a:srgbClr val="E20074"/>
          </a:solidFill>
          <a:latin typeface="TM AG Book Rounded Regular" pitchFamily="2" charset="0"/>
          <a:ea typeface="ＭＳ Ｐゴシック" pitchFamily="34" charset="-128"/>
          <a:cs typeface="ＭＳ Ｐゴシック"/>
        </a:defRPr>
      </a:lvl4pPr>
      <a:lvl5pPr algn="l" rtl="0" eaLnBrk="0" fontAlgn="base" hangingPunct="0">
        <a:spcBef>
          <a:spcPct val="0"/>
        </a:spcBef>
        <a:spcAft>
          <a:spcPct val="0"/>
        </a:spcAft>
        <a:defRPr sz="3100">
          <a:solidFill>
            <a:srgbClr val="E20074"/>
          </a:solidFill>
          <a:latin typeface="TM AG Book Rounded Regular" pitchFamily="2" charset="0"/>
          <a:ea typeface="ＭＳ Ｐゴシック" pitchFamily="34" charset="-128"/>
          <a:cs typeface="ＭＳ Ｐゴシック"/>
        </a:defRPr>
      </a:lvl5pPr>
      <a:lvl6pPr marL="457200" algn="l" rtl="0" fontAlgn="base">
        <a:spcBef>
          <a:spcPct val="0"/>
        </a:spcBef>
        <a:spcAft>
          <a:spcPct val="0"/>
        </a:spcAft>
        <a:defRPr sz="3100">
          <a:solidFill>
            <a:srgbClr val="E20074"/>
          </a:solidFill>
          <a:latin typeface="AG Book Rounded Pro Regular" pitchFamily="50" charset="0"/>
          <a:ea typeface="ＭＳ Ｐゴシック" pitchFamily="34" charset="-128"/>
        </a:defRPr>
      </a:lvl6pPr>
      <a:lvl7pPr marL="914400" algn="l" rtl="0" fontAlgn="base">
        <a:spcBef>
          <a:spcPct val="0"/>
        </a:spcBef>
        <a:spcAft>
          <a:spcPct val="0"/>
        </a:spcAft>
        <a:defRPr sz="3100">
          <a:solidFill>
            <a:srgbClr val="E20074"/>
          </a:solidFill>
          <a:latin typeface="AG Book Rounded Pro Regular" pitchFamily="50" charset="0"/>
          <a:ea typeface="ＭＳ Ｐゴシック" pitchFamily="34" charset="-128"/>
        </a:defRPr>
      </a:lvl7pPr>
      <a:lvl8pPr marL="1371600" algn="l" rtl="0" fontAlgn="base">
        <a:spcBef>
          <a:spcPct val="0"/>
        </a:spcBef>
        <a:spcAft>
          <a:spcPct val="0"/>
        </a:spcAft>
        <a:defRPr sz="3100">
          <a:solidFill>
            <a:srgbClr val="E20074"/>
          </a:solidFill>
          <a:latin typeface="AG Book Rounded Pro Regular" pitchFamily="50" charset="0"/>
          <a:ea typeface="ＭＳ Ｐゴシック" pitchFamily="34" charset="-128"/>
        </a:defRPr>
      </a:lvl8pPr>
      <a:lvl9pPr marL="1828800" algn="l" rtl="0" fontAlgn="base">
        <a:spcBef>
          <a:spcPct val="0"/>
        </a:spcBef>
        <a:spcAft>
          <a:spcPct val="0"/>
        </a:spcAft>
        <a:defRPr sz="3100">
          <a:solidFill>
            <a:srgbClr val="E20074"/>
          </a:solidFill>
          <a:latin typeface="AG Book Rounded Pro Regular" pitchFamily="50" charset="0"/>
          <a:ea typeface="ＭＳ Ｐゴシック" pitchFamily="34" charset="-128"/>
        </a:defRPr>
      </a:lvl9pPr>
    </p:titleStyle>
    <p:bodyStyle>
      <a:lvl1pPr marL="342900" indent="-342900" algn="l" rtl="0" eaLnBrk="0" fontAlgn="base" hangingPunct="0">
        <a:spcBef>
          <a:spcPct val="20000"/>
        </a:spcBef>
        <a:spcAft>
          <a:spcPct val="0"/>
        </a:spcAft>
        <a:buChar char="•"/>
        <a:defRPr sz="2200">
          <a:solidFill>
            <a:schemeClr val="tx1"/>
          </a:solidFill>
          <a:latin typeface="TM AG Book Rounded Regular" pitchFamily="2" charset="0"/>
          <a:ea typeface="+mn-ea"/>
          <a:cs typeface="ＭＳ Ｐゴシック"/>
        </a:defRPr>
      </a:lvl1pPr>
      <a:lvl2pPr marL="742950" indent="-285750" algn="l" rtl="0" eaLnBrk="0" fontAlgn="base" hangingPunct="0">
        <a:spcBef>
          <a:spcPct val="20000"/>
        </a:spcBef>
        <a:spcAft>
          <a:spcPct val="0"/>
        </a:spcAft>
        <a:buChar char="–"/>
        <a:defRPr sz="2200">
          <a:solidFill>
            <a:schemeClr val="tx1"/>
          </a:solidFill>
          <a:latin typeface="TM AG Book Rounded Regular" pitchFamily="2" charset="0"/>
          <a:ea typeface="+mn-ea"/>
          <a:cs typeface="ＭＳ Ｐゴシック"/>
        </a:defRPr>
      </a:lvl2pPr>
      <a:lvl3pPr marL="1143000" indent="-228600" algn="l" rtl="0" eaLnBrk="0" fontAlgn="base" hangingPunct="0">
        <a:spcBef>
          <a:spcPct val="20000"/>
        </a:spcBef>
        <a:spcAft>
          <a:spcPct val="0"/>
        </a:spcAft>
        <a:buChar char="•"/>
        <a:defRPr sz="1900">
          <a:solidFill>
            <a:schemeClr val="tx1"/>
          </a:solidFill>
          <a:latin typeface="TM AG Book Rounded Regular" pitchFamily="2" charset="0"/>
          <a:ea typeface="+mn-ea"/>
          <a:cs typeface="ＭＳ Ｐゴシック"/>
        </a:defRPr>
      </a:lvl3pPr>
      <a:lvl4pPr marL="1600200" indent="-228600" algn="l" rtl="0" eaLnBrk="0" fontAlgn="base" hangingPunct="0">
        <a:spcBef>
          <a:spcPct val="20000"/>
        </a:spcBef>
        <a:spcAft>
          <a:spcPct val="0"/>
        </a:spcAft>
        <a:buChar char="–"/>
        <a:defRPr sz="1700">
          <a:solidFill>
            <a:schemeClr val="tx1"/>
          </a:solidFill>
          <a:latin typeface="TM AG Book Rounded Regular" pitchFamily="2" charset="0"/>
          <a:ea typeface="+mn-ea"/>
          <a:cs typeface="ＭＳ Ｐゴシック"/>
        </a:defRPr>
      </a:lvl4pPr>
      <a:lvl5pPr marL="2055813" indent="-227013" algn="l" rtl="0" eaLnBrk="0" fontAlgn="base" hangingPunct="0">
        <a:spcBef>
          <a:spcPct val="20000"/>
        </a:spcBef>
        <a:spcAft>
          <a:spcPct val="0"/>
        </a:spcAft>
        <a:buChar char="»"/>
        <a:defRPr sz="1700">
          <a:solidFill>
            <a:schemeClr val="tx1"/>
          </a:solidFill>
          <a:latin typeface="TM AG Book Rounded Regular" pitchFamily="2" charset="0"/>
          <a:ea typeface="+mn-ea"/>
          <a:cs typeface="ＭＳ Ｐゴシック"/>
        </a:defRPr>
      </a:lvl5pPr>
      <a:lvl6pPr marL="2513013" indent="-227013" algn="l" rtl="0" fontAlgn="base">
        <a:spcBef>
          <a:spcPct val="20000"/>
        </a:spcBef>
        <a:spcAft>
          <a:spcPct val="0"/>
        </a:spcAft>
        <a:buChar char="»"/>
        <a:defRPr sz="1700">
          <a:solidFill>
            <a:schemeClr val="tx1"/>
          </a:solidFill>
          <a:latin typeface="+mn-lt"/>
          <a:ea typeface="+mn-ea"/>
        </a:defRPr>
      </a:lvl6pPr>
      <a:lvl7pPr marL="2970213" indent="-227013" algn="l" rtl="0" fontAlgn="base">
        <a:spcBef>
          <a:spcPct val="20000"/>
        </a:spcBef>
        <a:spcAft>
          <a:spcPct val="0"/>
        </a:spcAft>
        <a:buChar char="»"/>
        <a:defRPr sz="1700">
          <a:solidFill>
            <a:schemeClr val="tx1"/>
          </a:solidFill>
          <a:latin typeface="+mn-lt"/>
          <a:ea typeface="+mn-ea"/>
        </a:defRPr>
      </a:lvl7pPr>
      <a:lvl8pPr marL="3427413" indent="-227013" algn="l" rtl="0" fontAlgn="base">
        <a:spcBef>
          <a:spcPct val="20000"/>
        </a:spcBef>
        <a:spcAft>
          <a:spcPct val="0"/>
        </a:spcAft>
        <a:buChar char="»"/>
        <a:defRPr sz="1700">
          <a:solidFill>
            <a:schemeClr val="tx1"/>
          </a:solidFill>
          <a:latin typeface="+mn-lt"/>
          <a:ea typeface="+mn-ea"/>
        </a:defRPr>
      </a:lvl8pPr>
      <a:lvl9pPr marL="3884613" indent="-227013" algn="l" rtl="0" fontAlgn="base">
        <a:spcBef>
          <a:spcPct val="20000"/>
        </a:spcBef>
        <a:spcAft>
          <a:spcPct val="0"/>
        </a:spcAft>
        <a:buChar char="»"/>
        <a:defRPr sz="17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p:cNvSpPr/>
          <p:nvPr/>
        </p:nvSpPr>
        <p:spPr>
          <a:xfrm>
            <a:off x="0" y="0"/>
            <a:ext cx="12192000" cy="136550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274639"/>
            <a:ext cx="10972800" cy="1143000"/>
          </a:xfrm>
          <a:prstGeom prst="rect">
            <a:avLst/>
          </a:prstGeom>
        </p:spPr>
        <p:txBody>
          <a:bodyPr vert="horz" lIns="68589" tIns="34295" rIns="68589" bIns="34295"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2"/>
            <a:ext cx="10972800" cy="4525963"/>
          </a:xfrm>
          <a:prstGeom prst="rect">
            <a:avLst/>
          </a:prstGeom>
        </p:spPr>
        <p:txBody>
          <a:bodyPr vert="horz" lIns="68589" tIns="34295" rIns="68589" bIns="3429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593244" y="6519335"/>
            <a:ext cx="1537423" cy="202143"/>
          </a:xfrm>
          <a:prstGeom prst="rect">
            <a:avLst/>
          </a:prstGeom>
        </p:spPr>
        <p:txBody>
          <a:bodyPr vert="horz" lIns="68589" tIns="34295" rIns="68589" bIns="34295" rtlCol="0" anchor="ctr"/>
          <a:lstStyle>
            <a:lvl1pPr algn="l">
              <a:defRPr sz="900" b="0" i="0">
                <a:solidFill>
                  <a:schemeClr val="tx1"/>
                </a:solidFill>
                <a:latin typeface="Tele-GroteskHal" pitchFamily="2" charset="0"/>
                <a:cs typeface="Tele-GroteskHal" pitchFamily="2" charset="0"/>
              </a:defRPr>
            </a:lvl1pPr>
          </a:lstStyle>
          <a:p>
            <a:pPr>
              <a:defRPr/>
            </a:pPr>
            <a:fld id="{7B28FE3E-AC79-4DE6-BBB0-D32E43B6BDAA}" type="datetime1">
              <a:rPr lang="en-US" smtClean="0"/>
              <a:pPr>
                <a:defRPr/>
              </a:pPr>
              <a:t>6/15/2016</a:t>
            </a:fld>
            <a:endParaRPr lang="en-US" dirty="0"/>
          </a:p>
        </p:txBody>
      </p:sp>
      <p:sp>
        <p:nvSpPr>
          <p:cNvPr id="5" name="Footer Placeholder 4"/>
          <p:cNvSpPr>
            <a:spLocks noGrp="1"/>
          </p:cNvSpPr>
          <p:nvPr>
            <p:ph type="ftr" sz="quarter" idx="3"/>
          </p:nvPr>
        </p:nvSpPr>
        <p:spPr>
          <a:xfrm>
            <a:off x="4858513" y="6519335"/>
            <a:ext cx="2469792" cy="202143"/>
          </a:xfrm>
          <a:prstGeom prst="rect">
            <a:avLst/>
          </a:prstGeom>
        </p:spPr>
        <p:txBody>
          <a:bodyPr vert="horz" lIns="68589" tIns="34295" rIns="68589" bIns="34295" rtlCol="0" anchor="ctr"/>
          <a:lstStyle>
            <a:lvl1pPr algn="ctr">
              <a:defRPr sz="900" b="0" i="0">
                <a:solidFill>
                  <a:schemeClr val="tx1"/>
                </a:solidFill>
                <a:latin typeface="Tele-GroteskHal" pitchFamily="2" charset="0"/>
                <a:cs typeface="Tele-GroteskHal" pitchFamily="2" charset="0"/>
              </a:defRPr>
            </a:lvl1pPr>
          </a:lstStyle>
          <a:p>
            <a:pPr>
              <a:defRPr/>
            </a:pPr>
            <a:r>
              <a:rPr lang="en-US" smtClean="0"/>
              <a:t>Confidential and Proprietary Information of T-Mobile USA</a:t>
            </a:r>
            <a:endParaRPr lang="en-US" dirty="0"/>
          </a:p>
        </p:txBody>
      </p:sp>
      <p:sp>
        <p:nvSpPr>
          <p:cNvPr id="6" name="Slide Number Placeholder 5"/>
          <p:cNvSpPr>
            <a:spLocks noGrp="1"/>
          </p:cNvSpPr>
          <p:nvPr>
            <p:ph type="sldNum" sz="quarter" idx="4"/>
          </p:nvPr>
        </p:nvSpPr>
        <p:spPr>
          <a:xfrm>
            <a:off x="609604" y="6519335"/>
            <a:ext cx="1038577" cy="202143"/>
          </a:xfrm>
          <a:prstGeom prst="rect">
            <a:avLst/>
          </a:prstGeom>
        </p:spPr>
        <p:txBody>
          <a:bodyPr vert="horz" lIns="68589" tIns="34295" rIns="68589" bIns="34295" rtlCol="0" anchor="ctr"/>
          <a:lstStyle>
            <a:lvl1pPr algn="l">
              <a:defRPr sz="900">
                <a:solidFill>
                  <a:srgbClr val="000000"/>
                </a:solidFill>
                <a:latin typeface="Tele-GroteskHal" pitchFamily="2" charset="0"/>
              </a:defRPr>
            </a:lvl1pPr>
          </a:lstStyle>
          <a:p>
            <a:pPr>
              <a:defRPr/>
            </a:pPr>
            <a:fld id="{67F90867-7B4D-44BE-A4AC-A39AEC0B4913}" type="slidenum">
              <a:rPr lang="en-US" smtClean="0"/>
              <a:pPr>
                <a:defRPr/>
              </a:pPr>
              <a:t>‹#›</a:t>
            </a:fld>
            <a:endParaRPr lang="en-US" dirty="0">
              <a:solidFill>
                <a:srgbClr val="CA0088"/>
              </a:solidFill>
            </a:endParaRPr>
          </a:p>
        </p:txBody>
      </p:sp>
      <p:pic>
        <p:nvPicPr>
          <p:cNvPr id="12" name="Picture 1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912477" y="6400951"/>
            <a:ext cx="1190625" cy="426356"/>
          </a:xfrm>
          <a:prstGeom prst="rect">
            <a:avLst/>
          </a:prstGeom>
        </p:spPr>
      </p:pic>
    </p:spTree>
    <p:extLst>
      <p:ext uri="{BB962C8B-B14F-4D97-AF65-F5344CB8AC3E}">
        <p14:creationId xmlns:p14="http://schemas.microsoft.com/office/powerpoint/2010/main" val="2737904835"/>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Lst>
  <p:hf hdr="0" ftr="0" dt="0"/>
  <p:txStyles>
    <p:titleStyle>
      <a:lvl1pPr algn="l" defTabSz="342946" rtl="0" eaLnBrk="1" latinLnBrk="0" hangingPunct="1">
        <a:spcBef>
          <a:spcPct val="0"/>
        </a:spcBef>
        <a:buNone/>
        <a:defRPr sz="3200" b="0" i="0" kern="1200">
          <a:solidFill>
            <a:schemeClr val="bg1"/>
          </a:solidFill>
          <a:latin typeface="Tele-GroteskUlt"/>
          <a:ea typeface="+mj-ea"/>
          <a:cs typeface="Tele-GroteskUlt"/>
        </a:defRPr>
      </a:lvl1pPr>
    </p:titleStyle>
    <p:bodyStyle>
      <a:lvl1pPr marL="257209" indent="-257209" algn="l" defTabSz="342946" rtl="0" eaLnBrk="1" latinLnBrk="0" hangingPunct="1">
        <a:spcBef>
          <a:spcPct val="20000"/>
        </a:spcBef>
        <a:buFont typeface="Arial"/>
        <a:buChar char="•"/>
        <a:defRPr sz="2400" b="0" i="0" kern="1200">
          <a:solidFill>
            <a:schemeClr val="tx1"/>
          </a:solidFill>
          <a:latin typeface="Tele-GroteskFet"/>
          <a:ea typeface="+mn-ea"/>
          <a:cs typeface="Tele-GroteskFet"/>
        </a:defRPr>
      </a:lvl1pPr>
      <a:lvl2pPr marL="557287" indent="-214341" algn="l" defTabSz="342946" rtl="0" eaLnBrk="1" latinLnBrk="0" hangingPunct="1">
        <a:spcBef>
          <a:spcPct val="20000"/>
        </a:spcBef>
        <a:buFont typeface="Arial"/>
        <a:buChar char="–"/>
        <a:defRPr sz="1800" b="0" i="0" kern="1200">
          <a:solidFill>
            <a:schemeClr val="tx1"/>
          </a:solidFill>
          <a:latin typeface="Tele-GroteskFet"/>
          <a:ea typeface="+mn-ea"/>
          <a:cs typeface="Tele-GroteskFet"/>
        </a:defRPr>
      </a:lvl2pPr>
      <a:lvl3pPr marL="857364" indent="-171473" algn="l" defTabSz="342946" rtl="0" eaLnBrk="1" latinLnBrk="0" hangingPunct="1">
        <a:spcBef>
          <a:spcPct val="20000"/>
        </a:spcBef>
        <a:buFont typeface="Arial"/>
        <a:buChar char="•"/>
        <a:defRPr sz="1500" b="0" i="0" kern="1200">
          <a:solidFill>
            <a:schemeClr val="tx1"/>
          </a:solidFill>
          <a:latin typeface="Tele-GroteskFet"/>
          <a:ea typeface="+mn-ea"/>
          <a:cs typeface="Tele-GroteskFet"/>
        </a:defRPr>
      </a:lvl3pPr>
      <a:lvl4pPr marL="1200310" indent="-171473" algn="l" defTabSz="342946" rtl="0" eaLnBrk="1" latinLnBrk="0" hangingPunct="1">
        <a:spcBef>
          <a:spcPct val="20000"/>
        </a:spcBef>
        <a:buFont typeface="Arial"/>
        <a:buChar char="–"/>
        <a:defRPr sz="1200" b="0" i="0" kern="1200">
          <a:solidFill>
            <a:schemeClr val="tx1"/>
          </a:solidFill>
          <a:latin typeface="Tele-GroteskHal"/>
          <a:ea typeface="+mn-ea"/>
          <a:cs typeface="Tele-GroteskHal"/>
        </a:defRPr>
      </a:lvl4pPr>
      <a:lvl5pPr marL="1543256" indent="-171473" algn="l" defTabSz="342946" rtl="0" eaLnBrk="1" latinLnBrk="0" hangingPunct="1">
        <a:spcBef>
          <a:spcPct val="20000"/>
        </a:spcBef>
        <a:buFont typeface="Arial"/>
        <a:buChar char="»"/>
        <a:defRPr sz="1200" b="0" i="0" kern="1200">
          <a:solidFill>
            <a:schemeClr val="tx1"/>
          </a:solidFill>
          <a:latin typeface="Tele-GroteskHal"/>
          <a:ea typeface="+mn-ea"/>
          <a:cs typeface="Tele-GroteskHal"/>
        </a:defRPr>
      </a:lvl5pPr>
      <a:lvl6pPr marL="1886201" indent="-171473" algn="l" defTabSz="342946" rtl="0" eaLnBrk="1" latinLnBrk="0" hangingPunct="1">
        <a:spcBef>
          <a:spcPct val="20000"/>
        </a:spcBef>
        <a:buFont typeface="Arial"/>
        <a:buChar char="•"/>
        <a:defRPr sz="1500" kern="1200">
          <a:solidFill>
            <a:schemeClr val="tx1"/>
          </a:solidFill>
          <a:latin typeface="+mn-lt"/>
          <a:ea typeface="+mn-ea"/>
          <a:cs typeface="+mn-cs"/>
        </a:defRPr>
      </a:lvl6pPr>
      <a:lvl7pPr marL="2229147" indent="-171473" algn="l" defTabSz="342946" rtl="0" eaLnBrk="1" latinLnBrk="0" hangingPunct="1">
        <a:spcBef>
          <a:spcPct val="20000"/>
        </a:spcBef>
        <a:buFont typeface="Arial"/>
        <a:buChar char="•"/>
        <a:defRPr sz="1500" kern="1200">
          <a:solidFill>
            <a:schemeClr val="tx1"/>
          </a:solidFill>
          <a:latin typeface="+mn-lt"/>
          <a:ea typeface="+mn-ea"/>
          <a:cs typeface="+mn-cs"/>
        </a:defRPr>
      </a:lvl7pPr>
      <a:lvl8pPr marL="2572093" indent="-171473" algn="l" defTabSz="342946" rtl="0" eaLnBrk="1" latinLnBrk="0" hangingPunct="1">
        <a:spcBef>
          <a:spcPct val="20000"/>
        </a:spcBef>
        <a:buFont typeface="Arial"/>
        <a:buChar char="•"/>
        <a:defRPr sz="1500" kern="1200">
          <a:solidFill>
            <a:schemeClr val="tx1"/>
          </a:solidFill>
          <a:latin typeface="+mn-lt"/>
          <a:ea typeface="+mn-ea"/>
          <a:cs typeface="+mn-cs"/>
        </a:defRPr>
      </a:lvl8pPr>
      <a:lvl9pPr marL="2915039" indent="-171473" algn="l" defTabSz="342946"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46" rtl="0" eaLnBrk="1" latinLnBrk="0" hangingPunct="1">
        <a:defRPr sz="1400" kern="1200">
          <a:solidFill>
            <a:schemeClr val="tx1"/>
          </a:solidFill>
          <a:latin typeface="+mn-lt"/>
          <a:ea typeface="+mn-ea"/>
          <a:cs typeface="+mn-cs"/>
        </a:defRPr>
      </a:lvl1pPr>
      <a:lvl2pPr marL="342946" algn="l" defTabSz="342946" rtl="0" eaLnBrk="1" latinLnBrk="0" hangingPunct="1">
        <a:defRPr sz="1400" kern="1200">
          <a:solidFill>
            <a:schemeClr val="tx1"/>
          </a:solidFill>
          <a:latin typeface="+mn-lt"/>
          <a:ea typeface="+mn-ea"/>
          <a:cs typeface="+mn-cs"/>
        </a:defRPr>
      </a:lvl2pPr>
      <a:lvl3pPr marL="685891" algn="l" defTabSz="342946" rtl="0" eaLnBrk="1" latinLnBrk="0" hangingPunct="1">
        <a:defRPr sz="1400" kern="1200">
          <a:solidFill>
            <a:schemeClr val="tx1"/>
          </a:solidFill>
          <a:latin typeface="+mn-lt"/>
          <a:ea typeface="+mn-ea"/>
          <a:cs typeface="+mn-cs"/>
        </a:defRPr>
      </a:lvl3pPr>
      <a:lvl4pPr marL="1028837" algn="l" defTabSz="342946" rtl="0" eaLnBrk="1" latinLnBrk="0" hangingPunct="1">
        <a:defRPr sz="1400" kern="1200">
          <a:solidFill>
            <a:schemeClr val="tx1"/>
          </a:solidFill>
          <a:latin typeface="+mn-lt"/>
          <a:ea typeface="+mn-ea"/>
          <a:cs typeface="+mn-cs"/>
        </a:defRPr>
      </a:lvl4pPr>
      <a:lvl5pPr marL="1371783" algn="l" defTabSz="342946" rtl="0" eaLnBrk="1" latinLnBrk="0" hangingPunct="1">
        <a:defRPr sz="1400" kern="1200">
          <a:solidFill>
            <a:schemeClr val="tx1"/>
          </a:solidFill>
          <a:latin typeface="+mn-lt"/>
          <a:ea typeface="+mn-ea"/>
          <a:cs typeface="+mn-cs"/>
        </a:defRPr>
      </a:lvl5pPr>
      <a:lvl6pPr marL="1714729" algn="l" defTabSz="342946" rtl="0" eaLnBrk="1" latinLnBrk="0" hangingPunct="1">
        <a:defRPr sz="1400" kern="1200">
          <a:solidFill>
            <a:schemeClr val="tx1"/>
          </a:solidFill>
          <a:latin typeface="+mn-lt"/>
          <a:ea typeface="+mn-ea"/>
          <a:cs typeface="+mn-cs"/>
        </a:defRPr>
      </a:lvl6pPr>
      <a:lvl7pPr marL="2057674" algn="l" defTabSz="342946" rtl="0" eaLnBrk="1" latinLnBrk="0" hangingPunct="1">
        <a:defRPr sz="1400" kern="1200">
          <a:solidFill>
            <a:schemeClr val="tx1"/>
          </a:solidFill>
          <a:latin typeface="+mn-lt"/>
          <a:ea typeface="+mn-ea"/>
          <a:cs typeface="+mn-cs"/>
        </a:defRPr>
      </a:lvl7pPr>
      <a:lvl8pPr marL="2400620" algn="l" defTabSz="342946" rtl="0" eaLnBrk="1" latinLnBrk="0" hangingPunct="1">
        <a:defRPr sz="1400" kern="1200">
          <a:solidFill>
            <a:schemeClr val="tx1"/>
          </a:solidFill>
          <a:latin typeface="+mn-lt"/>
          <a:ea typeface="+mn-ea"/>
          <a:cs typeface="+mn-cs"/>
        </a:defRPr>
      </a:lvl8pPr>
      <a:lvl9pPr marL="2743566" algn="l" defTabSz="342946"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AutoShape 6"/>
          <p:cNvSpPr>
            <a:spLocks noChangeArrowheads="1"/>
          </p:cNvSpPr>
          <p:nvPr/>
        </p:nvSpPr>
        <p:spPr bwMode="auto">
          <a:xfrm>
            <a:off x="457200" y="152400"/>
            <a:ext cx="5334000" cy="2048470"/>
          </a:xfrm>
          <a:prstGeom prst="roundRect">
            <a:avLst>
              <a:gd name="adj" fmla="val 8630"/>
            </a:avLst>
          </a:prstGeom>
          <a:solidFill>
            <a:srgbClr val="E20074"/>
          </a:solidFill>
          <a:ln w="9525">
            <a:noFill/>
            <a:round/>
            <a:headEnd/>
            <a:tailEnd/>
          </a:ln>
        </p:spPr>
        <p:txBody>
          <a:bodyPr wrap="none" anchor="ctr"/>
          <a:lstStyle/>
          <a:p>
            <a:endParaRPr lang="en-US" sz="1400" dirty="0">
              <a:solidFill>
                <a:srgbClr val="000000"/>
              </a:solidFill>
            </a:endParaRPr>
          </a:p>
        </p:txBody>
      </p:sp>
      <p:sp>
        <p:nvSpPr>
          <p:cNvPr id="73732" name="Rectangle 4"/>
          <p:cNvSpPr>
            <a:spLocks noGrp="1" noChangeArrowheads="1"/>
          </p:cNvSpPr>
          <p:nvPr>
            <p:ph type="ctrTitle"/>
          </p:nvPr>
        </p:nvSpPr>
        <p:spPr>
          <a:xfrm>
            <a:off x="794524" y="372645"/>
            <a:ext cx="4659351" cy="1456155"/>
          </a:xfrm>
        </p:spPr>
        <p:txBody>
          <a:bodyPr>
            <a:normAutofit/>
          </a:bodyPr>
          <a:lstStyle/>
          <a:p>
            <a:pPr algn="l" eaLnBrk="1" hangingPunct="1">
              <a:defRPr/>
            </a:pPr>
            <a:r>
              <a:rPr lang="en-US" sz="3000" dirty="0" smtClean="0"/>
              <a:t>20 </a:t>
            </a:r>
            <a:r>
              <a:rPr lang="en-US" sz="3000" dirty="0"/>
              <a:t>Years After:</a:t>
            </a:r>
            <a:br>
              <a:rPr lang="en-US" sz="3000" dirty="0"/>
            </a:br>
            <a:r>
              <a:rPr lang="en-US" sz="3000" dirty="0"/>
              <a:t>A Wireless Perspective on the 1996 Telecommunications Act</a:t>
            </a:r>
            <a:endParaRPr lang="en-US" sz="1600" dirty="0"/>
          </a:p>
        </p:txBody>
      </p:sp>
      <p:sp>
        <p:nvSpPr>
          <p:cNvPr id="31747" name="TextBox 6"/>
          <p:cNvSpPr txBox="1">
            <a:spLocks noChangeArrowheads="1"/>
          </p:cNvSpPr>
          <p:nvPr/>
        </p:nvSpPr>
        <p:spPr bwMode="auto">
          <a:xfrm>
            <a:off x="1958898" y="5181600"/>
            <a:ext cx="5280102" cy="923330"/>
          </a:xfrm>
          <a:prstGeom prst="rect">
            <a:avLst/>
          </a:prstGeom>
          <a:noFill/>
          <a:ln w="9525">
            <a:noFill/>
            <a:miter lim="800000"/>
            <a:headEnd/>
            <a:tailEnd/>
          </a:ln>
        </p:spPr>
        <p:txBody>
          <a:bodyPr wrap="square">
            <a:spAutoFit/>
          </a:bodyPr>
          <a:lstStyle/>
          <a:p>
            <a:r>
              <a:rPr lang="en-US" dirty="0"/>
              <a:t>Dave </a:t>
            </a:r>
            <a:r>
              <a:rPr lang="en-US" dirty="0" smtClean="0"/>
              <a:t>Conn</a:t>
            </a:r>
          </a:p>
          <a:p>
            <a:r>
              <a:rPr lang="en-US" dirty="0" smtClean="0"/>
              <a:t>Vice President, State Government Affairs</a:t>
            </a:r>
            <a:endParaRPr lang="en-US" dirty="0"/>
          </a:p>
          <a:p>
            <a:r>
              <a:rPr lang="en-US" dirty="0" smtClean="0"/>
              <a:t>T-Mobile USA</a:t>
            </a:r>
            <a:endParaRPr lang="en-US" dirty="0"/>
          </a:p>
        </p:txBody>
      </p:sp>
      <p:sp>
        <p:nvSpPr>
          <p:cNvPr id="2" name="TextBox 1"/>
          <p:cNvSpPr txBox="1"/>
          <p:nvPr/>
        </p:nvSpPr>
        <p:spPr>
          <a:xfrm>
            <a:off x="2667000" y="4099365"/>
            <a:ext cx="6705600" cy="923330"/>
          </a:xfrm>
          <a:prstGeom prst="rect">
            <a:avLst/>
          </a:prstGeom>
          <a:noFill/>
        </p:spPr>
        <p:txBody>
          <a:bodyPr wrap="square" rtlCol="0">
            <a:spAutoFit/>
          </a:bodyPr>
          <a:lstStyle/>
          <a:p>
            <a:pPr algn="ctr"/>
            <a:r>
              <a:rPr lang="en-US" dirty="0" smtClean="0"/>
              <a:t>39</a:t>
            </a:r>
            <a:r>
              <a:rPr lang="en-US" baseline="30000" dirty="0" smtClean="0"/>
              <a:t>th</a:t>
            </a:r>
            <a:r>
              <a:rPr lang="en-US" dirty="0" smtClean="0"/>
              <a:t> Annual National Conference of Regulatory Attorneys</a:t>
            </a:r>
          </a:p>
          <a:p>
            <a:pPr algn="ctr"/>
            <a:r>
              <a:rPr lang="en-US" dirty="0" smtClean="0"/>
              <a:t>Tampa, Florida</a:t>
            </a:r>
          </a:p>
          <a:p>
            <a:pPr algn="ctr"/>
            <a:r>
              <a:rPr lang="en-US" dirty="0" smtClean="0"/>
              <a:t>June 22, 2016</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057400" y="296386"/>
            <a:ext cx="7696200" cy="877664"/>
          </a:xfrm>
        </p:spPr>
        <p:txBody>
          <a:bodyPr anchor="t" anchorCtr="1"/>
          <a:lstStyle/>
          <a:p>
            <a:pPr algn="ctr" eaLnBrk="1" hangingPunct="1"/>
            <a:r>
              <a:rPr lang="en-US" dirty="0"/>
              <a:t>Questions</a:t>
            </a:r>
            <a:r>
              <a:rPr lang="en-US" dirty="0" smtClean="0"/>
              <a:t>?</a:t>
            </a:r>
            <a:endParaRPr lang="en-US" dirty="0"/>
          </a:p>
        </p:txBody>
      </p:sp>
      <p:sp>
        <p:nvSpPr>
          <p:cNvPr id="36865" name="Slide Number Placeholder 6"/>
          <p:cNvSpPr>
            <a:spLocks noGrp="1"/>
          </p:cNvSpPr>
          <p:nvPr>
            <p:ph type="sldNum" sz="quarter" idx="12"/>
          </p:nvPr>
        </p:nvSpPr>
        <p:spPr/>
        <p:txBody>
          <a:bodyPr/>
          <a:lstStyle/>
          <a:p>
            <a:pPr fontAlgn="base">
              <a:spcBef>
                <a:spcPct val="0"/>
              </a:spcBef>
              <a:spcAft>
                <a:spcPct val="0"/>
              </a:spcAft>
              <a:defRPr/>
            </a:pPr>
            <a:fld id="{825F0958-7321-4AEF-982E-F7C31BBCFEC9}" type="slidenum">
              <a:rPr lang="en-US" smtClean="0"/>
              <a:pPr fontAlgn="base">
                <a:spcBef>
                  <a:spcPct val="0"/>
                </a:spcBef>
                <a:spcAft>
                  <a:spcPct val="0"/>
                </a:spcAft>
                <a:defRPr/>
              </a:pPr>
              <a:t>10</a:t>
            </a:fld>
            <a:endParaRPr lang="en-US" dirty="0" smtClean="0"/>
          </a:p>
        </p:txBody>
      </p:sp>
      <p:sp>
        <p:nvSpPr>
          <p:cNvPr id="343043" name="Rectangle 3"/>
          <p:cNvSpPr>
            <a:spLocks noGrp="1" noChangeArrowheads="1"/>
          </p:cNvSpPr>
          <p:nvPr>
            <p:ph sz="quarter" idx="13"/>
          </p:nvPr>
        </p:nvSpPr>
        <p:spPr/>
        <p:txBody>
          <a:bodyPr vert="horz" lIns="0" tIns="45720" rIns="0" bIns="45720" rtlCol="0">
            <a:normAutofit/>
          </a:bodyPr>
          <a:lstStyle/>
          <a:p>
            <a:pPr marL="400050" lvl="2" indent="0">
              <a:buNone/>
              <a:defRPr/>
            </a:pPr>
            <a:endParaRPr lang="en-US" sz="2400" dirty="0"/>
          </a:p>
          <a:p>
            <a:pPr marL="400050" lvl="2" indent="0">
              <a:defRPr/>
            </a:pPr>
            <a:endParaRPr lang="en-US" sz="2400" dirty="0"/>
          </a:p>
          <a:p>
            <a:pPr marL="0" lvl="2" indent="0">
              <a:defRPr/>
            </a:pPr>
            <a:endParaRPr lang="en-US" sz="2400" dirty="0"/>
          </a:p>
          <a:p>
            <a:pPr marL="400050" lvl="2" indent="0">
              <a:defRPr/>
            </a:pPr>
            <a:endParaRPr lang="en-US" sz="2800" dirty="0"/>
          </a:p>
          <a:p>
            <a:pPr marL="0" lvl="2" indent="0">
              <a:buFont typeface="Wingdings" pitchFamily="2" charset="2"/>
              <a:buChar char="Ø"/>
              <a:defRPr/>
            </a:pPr>
            <a:endParaRPr lang="en-US" sz="1400" dirty="0"/>
          </a:p>
          <a:p>
            <a:pPr marL="0" lvl="2" indent="0">
              <a:lnSpc>
                <a:spcPct val="80000"/>
              </a:lnSpc>
              <a:buClr>
                <a:schemeClr val="accent1"/>
              </a:buClr>
              <a:buFont typeface="Wingdings" pitchFamily="2" charset="2"/>
              <a:buChar char="Ø"/>
              <a:defRPr/>
            </a:pPr>
            <a:endParaRPr lang="en-US" sz="1400" dirty="0">
              <a:solidFill>
                <a:schemeClr val="accent1">
                  <a:lumMod val="75000"/>
                </a:schemeClr>
              </a:solidFill>
            </a:endParaRPr>
          </a:p>
          <a:p>
            <a:pPr marL="0" lvl="2" indent="0">
              <a:lnSpc>
                <a:spcPct val="80000"/>
              </a:lnSpc>
              <a:buNone/>
              <a:defRPr/>
            </a:pPr>
            <a:endParaRPr lang="en-US" sz="1600" dirty="0"/>
          </a:p>
        </p:txBody>
      </p:sp>
      <p:pic>
        <p:nvPicPr>
          <p:cNvPr id="5" name="Picture 4" descr="87915.strip.bmp"/>
          <p:cNvPicPr>
            <a:picLocks noChangeAspect="1"/>
          </p:cNvPicPr>
          <p:nvPr/>
        </p:nvPicPr>
        <p:blipFill>
          <a:blip r:embed="rId3" cstate="print"/>
          <a:stretch>
            <a:fillRect/>
          </a:stretch>
        </p:blipFill>
        <p:spPr>
          <a:xfrm>
            <a:off x="3367140" y="1614987"/>
            <a:ext cx="5457719" cy="4721608"/>
          </a:xfrm>
          <a:prstGeom prst="rect">
            <a:avLst/>
          </a:prstGeom>
        </p:spPr>
      </p:pic>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Placeholder 2"/>
          <p:cNvSpPr>
            <a:spLocks noGrp="1"/>
          </p:cNvSpPr>
          <p:nvPr>
            <p:ph type="body" sz="half" idx="1"/>
          </p:nvPr>
        </p:nvSpPr>
        <p:spPr/>
        <p:txBody>
          <a:bodyPr/>
          <a:lstStyle/>
          <a:p>
            <a:pPr marL="0" indent="0" algn="ctr"/>
            <a:endParaRPr lang="en-US" sz="4800" dirty="0"/>
          </a:p>
          <a:p>
            <a:pPr marL="0" indent="0" algn="ctr">
              <a:buNone/>
            </a:pPr>
            <a:r>
              <a:rPr lang="en-US" sz="4800" dirty="0"/>
              <a:t>Thank You!</a:t>
            </a:r>
          </a:p>
        </p:txBody>
      </p:sp>
      <p:sp>
        <p:nvSpPr>
          <p:cNvPr id="5" name="Slide Number Placeholder 4"/>
          <p:cNvSpPr>
            <a:spLocks noGrp="1"/>
          </p:cNvSpPr>
          <p:nvPr>
            <p:ph type="sldNum" sz="quarter" idx="12"/>
          </p:nvPr>
        </p:nvSpPr>
        <p:spPr/>
        <p:txBody>
          <a:bodyPr/>
          <a:lstStyle/>
          <a:p>
            <a:pPr>
              <a:defRPr/>
            </a:pPr>
            <a:fld id="{F78A6E66-2364-48F8-81D6-907B96CA7422}" type="slidenum">
              <a:rPr lang="en-US" smtClean="0"/>
              <a:pPr>
                <a:defRPr/>
              </a:pPr>
              <a:t>11</a:t>
            </a:fld>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447800" y="323992"/>
            <a:ext cx="8839200" cy="742808"/>
          </a:xfrm>
        </p:spPr>
        <p:txBody>
          <a:bodyPr anchor="t" anchorCtr="0">
            <a:normAutofit/>
          </a:bodyPr>
          <a:lstStyle/>
          <a:p>
            <a:pPr algn="ctr" eaLnBrk="1" hangingPunct="1"/>
            <a:r>
              <a:rPr lang="en-US" sz="2800" dirty="0"/>
              <a:t>A Lesson In </a:t>
            </a:r>
            <a:r>
              <a:rPr lang="en-US" sz="2800" dirty="0" smtClean="0"/>
              <a:t>Predicting the Future of Technology</a:t>
            </a:r>
            <a:endParaRPr lang="en-US" sz="2800" dirty="0"/>
          </a:p>
        </p:txBody>
      </p:sp>
      <p:sp>
        <p:nvSpPr>
          <p:cNvPr id="36865" name="Slide Number Placeholder 6"/>
          <p:cNvSpPr>
            <a:spLocks noGrp="1"/>
          </p:cNvSpPr>
          <p:nvPr>
            <p:ph type="sldNum" sz="quarter" idx="12"/>
          </p:nvPr>
        </p:nvSpPr>
        <p:spPr/>
        <p:txBody>
          <a:bodyPr/>
          <a:lstStyle/>
          <a:p>
            <a:pPr fontAlgn="base">
              <a:spcBef>
                <a:spcPct val="0"/>
              </a:spcBef>
              <a:spcAft>
                <a:spcPct val="0"/>
              </a:spcAft>
              <a:defRPr/>
            </a:pPr>
            <a:fld id="{825F0958-7321-4AEF-982E-F7C31BBCFEC9}" type="slidenum">
              <a:rPr lang="en-US" smtClean="0"/>
              <a:pPr fontAlgn="base">
                <a:spcBef>
                  <a:spcPct val="0"/>
                </a:spcBef>
                <a:spcAft>
                  <a:spcPct val="0"/>
                </a:spcAft>
                <a:defRPr/>
              </a:pPr>
              <a:t>2</a:t>
            </a:fld>
            <a:endParaRPr lang="en-US" dirty="0" smtClean="0"/>
          </a:p>
        </p:txBody>
      </p:sp>
      <p:sp>
        <p:nvSpPr>
          <p:cNvPr id="343043" name="Rectangle 3"/>
          <p:cNvSpPr>
            <a:spLocks noGrp="1" noChangeArrowheads="1"/>
          </p:cNvSpPr>
          <p:nvPr>
            <p:ph sz="quarter" idx="13"/>
          </p:nvPr>
        </p:nvSpPr>
        <p:spPr>
          <a:xfrm>
            <a:off x="1219200" y="1734507"/>
            <a:ext cx="9601200" cy="4876800"/>
          </a:xfrm>
        </p:spPr>
        <p:txBody>
          <a:bodyPr vert="horz" lIns="0" tIns="45720" rIns="0" bIns="45720" rtlCol="0">
            <a:normAutofit/>
          </a:bodyPr>
          <a:lstStyle/>
          <a:p>
            <a:pPr marL="0" indent="0"/>
            <a:r>
              <a:rPr lang="en-US" sz="1400" dirty="0"/>
              <a:t>In 1876, Alexander Graham Bell and his financial backer, Gardiner G. Hubbard, offered Bell's brand new patent (No. 174,465) to the Telegraph Company - the ancestor of Western Union. The President of the Telegraph Company, Chauncey M. DePew, appointed a committee to investigate the offer. The committee report has often been quoted. It reads in part:</a:t>
            </a:r>
          </a:p>
          <a:p>
            <a:pPr marL="400050" indent="0"/>
            <a:r>
              <a:rPr lang="en-US" sz="1400" i="1" dirty="0"/>
              <a:t>	The Telephone purports to transmit the speaking voice over telegraph wires. We found that the voice is very weak and indistinct, and grows even weaker when long wires are used between the transmitter and receiver. </a:t>
            </a:r>
            <a:r>
              <a:rPr lang="en-US" sz="1400" b="1" i="1" dirty="0"/>
              <a:t>Technically, we do not see that this device will be ever capable of sending recognizable speech over a distance of several miles.</a:t>
            </a:r>
          </a:p>
          <a:p>
            <a:pPr marL="400050" indent="0"/>
            <a:r>
              <a:rPr lang="en-US" sz="1400" b="1" i="1" dirty="0"/>
              <a:t>	Messer Hubbard and Bell want to install one of their ‘telephone devices’ in every city. The idea is idiotic on the face of it. Furthermore, why would any person want to use this ungainly and impractical device when he can send a messenger to the telegraph office and have a clear written message sent to any large city in the United States?</a:t>
            </a:r>
            <a:endParaRPr lang="en-US" sz="1400" i="1" dirty="0"/>
          </a:p>
          <a:p>
            <a:pPr marL="400050" indent="0"/>
            <a:r>
              <a:rPr lang="en-US" sz="1400" i="1" dirty="0"/>
              <a:t>	The electricians of our company have developed all the significant improvements in the telegraph art to date, and we see no reason why a group of outsiders, with extravagant and impractical ideas, should be entertained, when they have not the slightest idea of the true problems involved. </a:t>
            </a:r>
            <a:r>
              <a:rPr lang="en-US" sz="1400" b="1" i="1" dirty="0"/>
              <a:t>Mr. G.G. Hubbard's fanciful predictions, while they sound rosy, are based on wild-eyed imagination and lack of understanding of the technical and economic facts of the situation, and a posture of ignoring the obvious limitations of his device, which is hardly more than a toy...</a:t>
            </a:r>
            <a:r>
              <a:rPr lang="en-US" sz="1400" i="1" dirty="0"/>
              <a:t> </a:t>
            </a:r>
            <a:r>
              <a:rPr lang="en-US" sz="1400" i="1" dirty="0">
                <a:solidFill>
                  <a:schemeClr val="bg2"/>
                </a:solidFill>
              </a:rPr>
              <a:t>.</a:t>
            </a:r>
            <a:endParaRPr lang="en-US" sz="1400" b="1" i="1" dirty="0"/>
          </a:p>
          <a:p>
            <a:pPr marL="400050" indent="0"/>
            <a:r>
              <a:rPr lang="en-US" sz="1400" b="1" i="1" dirty="0"/>
              <a:t>	In view of these facts, we feel that Mr. G.G. Hubbard's request for $100,000 for the sale of this patent is utterly unreasonable, since this device is inherently of no use to us. We do not recommend its purchase.</a:t>
            </a:r>
            <a:endParaRPr lang="en-US" sz="1400" b="1" dirty="0"/>
          </a:p>
          <a:p>
            <a:pPr marL="0" lvl="5" indent="0">
              <a:buNone/>
              <a:defRPr/>
            </a:pPr>
            <a:endParaRPr lang="en-US" sz="1400" dirty="0"/>
          </a:p>
          <a:p>
            <a:pPr marL="0" lvl="5" indent="0">
              <a:buNone/>
              <a:defRPr/>
            </a:pPr>
            <a:r>
              <a:rPr lang="en-US" sz="1400" dirty="0"/>
              <a:t>	--Reported by William von Alven (“Father of Part 68”), “Bill’s 200-Year Condensed History of Telecommunications”,  at http://www.cclab.com/billhist.htm</a:t>
            </a:r>
          </a:p>
          <a:p>
            <a:pPr marL="0" lvl="5" indent="0">
              <a:buNone/>
              <a:defRPr/>
            </a:pPr>
            <a:endParaRPr lang="en-US" sz="14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135630" y="228600"/>
            <a:ext cx="6377940" cy="838200"/>
          </a:xfrm>
        </p:spPr>
        <p:txBody>
          <a:bodyPr anchor="t" anchorCtr="0"/>
          <a:lstStyle/>
          <a:p>
            <a:pPr algn="ctr" eaLnBrk="1" hangingPunct="1"/>
            <a:r>
              <a:rPr lang="en-US" dirty="0"/>
              <a:t>Recap:  </a:t>
            </a:r>
            <a:r>
              <a:rPr lang="en-US" dirty="0" smtClean="0"/>
              <a:t>Essential Provisions </a:t>
            </a:r>
            <a:r>
              <a:rPr lang="en-US" dirty="0"/>
              <a:t>of 1996 Act</a:t>
            </a:r>
          </a:p>
        </p:txBody>
      </p:sp>
      <p:sp>
        <p:nvSpPr>
          <p:cNvPr id="36865" name="Slide Number Placeholder 6"/>
          <p:cNvSpPr>
            <a:spLocks noGrp="1"/>
          </p:cNvSpPr>
          <p:nvPr>
            <p:ph type="sldNum" sz="quarter" idx="12"/>
          </p:nvPr>
        </p:nvSpPr>
        <p:spPr/>
        <p:txBody>
          <a:bodyPr/>
          <a:lstStyle/>
          <a:p>
            <a:pPr fontAlgn="base">
              <a:spcBef>
                <a:spcPct val="0"/>
              </a:spcBef>
              <a:spcAft>
                <a:spcPct val="0"/>
              </a:spcAft>
              <a:defRPr/>
            </a:pPr>
            <a:fld id="{825F0958-7321-4AEF-982E-F7C31BBCFEC9}" type="slidenum">
              <a:rPr lang="en-US" smtClean="0"/>
              <a:pPr fontAlgn="base">
                <a:spcBef>
                  <a:spcPct val="0"/>
                </a:spcBef>
                <a:spcAft>
                  <a:spcPct val="0"/>
                </a:spcAft>
                <a:defRPr/>
              </a:pPr>
              <a:t>3</a:t>
            </a:fld>
            <a:endParaRPr lang="en-US" dirty="0" smtClean="0"/>
          </a:p>
        </p:txBody>
      </p:sp>
      <p:sp>
        <p:nvSpPr>
          <p:cNvPr id="343043" name="Rectangle 3"/>
          <p:cNvSpPr>
            <a:spLocks noGrp="1" noChangeArrowheads="1"/>
          </p:cNvSpPr>
          <p:nvPr>
            <p:ph sz="quarter" idx="13"/>
          </p:nvPr>
        </p:nvSpPr>
        <p:spPr>
          <a:xfrm>
            <a:off x="1143000" y="1752600"/>
            <a:ext cx="10439400" cy="4876800"/>
          </a:xfrm>
        </p:spPr>
        <p:txBody>
          <a:bodyPr vert="horz" lIns="0" tIns="45720" rIns="0" bIns="45720" rtlCol="0">
            <a:normAutofit/>
          </a:bodyPr>
          <a:lstStyle/>
          <a:p>
            <a:pPr marL="171450" lvl="3" indent="0">
              <a:defRPr/>
            </a:pPr>
            <a:r>
              <a:rPr lang="en-US" sz="2000" dirty="0"/>
              <a:t>Telecommunications Act of 1996</a:t>
            </a:r>
          </a:p>
          <a:p>
            <a:pPr marL="685800" lvl="4" indent="0">
              <a:defRPr/>
            </a:pPr>
            <a:r>
              <a:rPr lang="en-US" sz="2000" u="sng" dirty="0"/>
              <a:t>The Problem:</a:t>
            </a:r>
            <a:r>
              <a:rPr lang="en-US" sz="2000" dirty="0"/>
              <a:t>  (apart from the fact that the law was 60 years old!):  </a:t>
            </a:r>
          </a:p>
          <a:p>
            <a:pPr marL="1200150" lvl="5" indent="0">
              <a:defRPr/>
            </a:pPr>
            <a:r>
              <a:rPr lang="en-US" sz="2000" dirty="0"/>
              <a:t>RBOCs wanted relief from the restrictions of the </a:t>
            </a:r>
            <a:r>
              <a:rPr lang="en-US" sz="2000" dirty="0" smtClean="0"/>
              <a:t>MFJ (ban on manufacturing equipment, providing long-distance service, and providing enhanced services)</a:t>
            </a:r>
            <a:endParaRPr lang="en-US" sz="2000" dirty="0"/>
          </a:p>
          <a:p>
            <a:pPr marL="1200150" lvl="5" indent="0">
              <a:defRPr/>
            </a:pPr>
            <a:r>
              <a:rPr lang="en-US" sz="2000" dirty="0"/>
              <a:t>IXCs wanted changes to ease entry into local markets</a:t>
            </a:r>
          </a:p>
          <a:p>
            <a:pPr marL="685800" lvl="4" indent="0">
              <a:defRPr/>
            </a:pPr>
            <a:r>
              <a:rPr lang="en-US" sz="2000" u="sng" dirty="0"/>
              <a:t>The Solution:</a:t>
            </a:r>
            <a:r>
              <a:rPr lang="en-US" sz="2000" dirty="0"/>
              <a:t>  TA96 (Amendments to 1934 Communications Act)</a:t>
            </a:r>
          </a:p>
          <a:p>
            <a:pPr marL="1143000" lvl="6" indent="0">
              <a:defRPr/>
            </a:pPr>
            <a:r>
              <a:rPr lang="en-US" sz="2000" dirty="0"/>
              <a:t>New terminology:  telecommunications services, information services</a:t>
            </a:r>
          </a:p>
          <a:p>
            <a:pPr marL="1143000" lvl="6" indent="0">
              <a:defRPr/>
            </a:pPr>
            <a:r>
              <a:rPr lang="en-US" sz="2000" dirty="0"/>
              <a:t>RBOCs required to provide resale of services, interconnection, and “unbundled network elements”</a:t>
            </a:r>
          </a:p>
          <a:p>
            <a:pPr marL="1143000" lvl="6" indent="0">
              <a:defRPr/>
            </a:pPr>
            <a:r>
              <a:rPr lang="en-US" sz="2000" dirty="0"/>
              <a:t>RBOCs allowed into </a:t>
            </a:r>
            <a:r>
              <a:rPr lang="en-US" sz="2000" dirty="0" smtClean="0"/>
              <a:t>long distance service </a:t>
            </a:r>
            <a:r>
              <a:rPr lang="en-US" sz="2000" dirty="0"/>
              <a:t>if they met certain market-opening conditions (Sec. 271 “competitive checklist”)</a:t>
            </a:r>
          </a:p>
          <a:p>
            <a:pPr marL="1143000" lvl="6" indent="0">
              <a:defRPr/>
            </a:pPr>
            <a:r>
              <a:rPr lang="en-US" sz="2000" dirty="0"/>
              <a:t>Hierarchy of carrier obligations based on the nature of the carrier</a:t>
            </a:r>
          </a:p>
          <a:p>
            <a:pPr marL="1143000" lvl="6" indent="0">
              <a:defRPr/>
            </a:pPr>
            <a:r>
              <a:rPr lang="en-US" sz="2000" dirty="0"/>
              <a:t>Rural LECs exempt from certain obligations</a:t>
            </a:r>
          </a:p>
          <a:p>
            <a:pPr marL="1143000" lvl="6" indent="0">
              <a:buNone/>
              <a:defRPr/>
            </a:pPr>
            <a:endParaRPr lang="en-US" dirty="0" smtClean="0">
              <a:solidFill>
                <a:schemeClr val="tx1"/>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371600" y="304800"/>
            <a:ext cx="9372600" cy="762000"/>
          </a:xfrm>
        </p:spPr>
        <p:txBody>
          <a:bodyPr anchor="t" anchorCtr="0"/>
          <a:lstStyle/>
          <a:p>
            <a:pPr algn="ctr"/>
            <a:r>
              <a:rPr lang="en-US" dirty="0"/>
              <a:t>Why the 1996 Act </a:t>
            </a:r>
            <a:r>
              <a:rPr lang="en-US" dirty="0" smtClean="0"/>
              <a:t>Was Expected </a:t>
            </a:r>
            <a:r>
              <a:rPr lang="en-US" dirty="0"/>
              <a:t>to </a:t>
            </a:r>
            <a:r>
              <a:rPr lang="en-US" dirty="0" smtClean="0"/>
              <a:t>Work</a:t>
            </a:r>
            <a:endParaRPr lang="en-US" dirty="0"/>
          </a:p>
        </p:txBody>
      </p:sp>
      <p:sp>
        <p:nvSpPr>
          <p:cNvPr id="36865" name="Slide Number Placeholder 6"/>
          <p:cNvSpPr>
            <a:spLocks noGrp="1"/>
          </p:cNvSpPr>
          <p:nvPr>
            <p:ph type="sldNum" sz="quarter" idx="12"/>
          </p:nvPr>
        </p:nvSpPr>
        <p:spPr/>
        <p:txBody>
          <a:bodyPr/>
          <a:lstStyle/>
          <a:p>
            <a:pPr fontAlgn="base">
              <a:spcBef>
                <a:spcPct val="0"/>
              </a:spcBef>
              <a:spcAft>
                <a:spcPct val="0"/>
              </a:spcAft>
              <a:defRPr/>
            </a:pPr>
            <a:fld id="{825F0958-7321-4AEF-982E-F7C31BBCFEC9}" type="slidenum">
              <a:rPr lang="en-US" smtClean="0"/>
              <a:pPr fontAlgn="base">
                <a:spcBef>
                  <a:spcPct val="0"/>
                </a:spcBef>
                <a:spcAft>
                  <a:spcPct val="0"/>
                </a:spcAft>
                <a:defRPr/>
              </a:pPr>
              <a:t>4</a:t>
            </a:fld>
            <a:endParaRPr lang="en-US" dirty="0" smtClean="0"/>
          </a:p>
        </p:txBody>
      </p:sp>
      <p:sp>
        <p:nvSpPr>
          <p:cNvPr id="343043" name="Rectangle 3"/>
          <p:cNvSpPr>
            <a:spLocks noGrp="1" noChangeArrowheads="1"/>
          </p:cNvSpPr>
          <p:nvPr>
            <p:ph sz="quarter" idx="13"/>
          </p:nvPr>
        </p:nvSpPr>
        <p:spPr>
          <a:xfrm>
            <a:off x="2031752" y="1828800"/>
            <a:ext cx="8077200" cy="4419600"/>
          </a:xfrm>
        </p:spPr>
        <p:txBody>
          <a:bodyPr vert="horz" lIns="0" tIns="45720" rIns="0" bIns="45720" rtlCol="0">
            <a:normAutofit/>
          </a:bodyPr>
          <a:lstStyle/>
          <a:p>
            <a:pPr marL="171450" lvl="3" indent="0">
              <a:defRPr/>
            </a:pPr>
            <a:r>
              <a:rPr lang="en-US" sz="2400" dirty="0"/>
              <a:t>Telecommunications Act of 1996 – Underlying </a:t>
            </a:r>
            <a:r>
              <a:rPr lang="en-US" sz="2400" dirty="0" smtClean="0"/>
              <a:t>Assumptions</a:t>
            </a:r>
          </a:p>
          <a:p>
            <a:pPr marL="685800" lvl="4" indent="0">
              <a:defRPr/>
            </a:pPr>
            <a:r>
              <a:rPr lang="en-US" sz="2400" dirty="0" smtClean="0"/>
              <a:t>Desire </a:t>
            </a:r>
            <a:r>
              <a:rPr lang="en-US" sz="2400" dirty="0"/>
              <a:t>for entry into long-distance markets would be sufficient incentive to get ILECs to open their local markets to </a:t>
            </a:r>
            <a:r>
              <a:rPr lang="en-US" sz="2400" dirty="0" smtClean="0"/>
              <a:t>competition</a:t>
            </a:r>
          </a:p>
          <a:p>
            <a:pPr marL="685800" lvl="4" indent="0">
              <a:defRPr/>
            </a:pPr>
            <a:endParaRPr lang="en-US" sz="2400" dirty="0"/>
          </a:p>
          <a:p>
            <a:pPr marL="685800" lvl="4" indent="0">
              <a:defRPr/>
            </a:pPr>
            <a:r>
              <a:rPr lang="en-US" sz="2400" dirty="0"/>
              <a:t>ILECs (and RBOCs in particular) would enter each other’s service territories and compete with each other for local </a:t>
            </a:r>
            <a:r>
              <a:rPr lang="en-US" sz="2400" dirty="0" smtClean="0"/>
              <a:t>services</a:t>
            </a:r>
          </a:p>
          <a:p>
            <a:pPr marL="685800" lvl="4" indent="0">
              <a:defRPr/>
            </a:pPr>
            <a:endParaRPr lang="en-US" sz="2400" dirty="0"/>
          </a:p>
          <a:p>
            <a:pPr marL="685800" lvl="4" indent="0">
              <a:defRPr/>
            </a:pPr>
            <a:r>
              <a:rPr lang="en-US" sz="2400" dirty="0"/>
              <a:t>Cable companies would be an immediate competitor in local exchange markets – “second wire”</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600200" y="381001"/>
            <a:ext cx="9448800" cy="685799"/>
          </a:xfrm>
        </p:spPr>
        <p:txBody>
          <a:bodyPr anchor="t" anchorCtr="0"/>
          <a:lstStyle/>
          <a:p>
            <a:pPr algn="ctr" eaLnBrk="1" hangingPunct="1"/>
            <a:r>
              <a:rPr lang="en-US" dirty="0"/>
              <a:t>Why the 1996 Act E</a:t>
            </a:r>
            <a:r>
              <a:rPr lang="en-US" dirty="0" smtClean="0"/>
              <a:t>nded </a:t>
            </a:r>
            <a:r>
              <a:rPr lang="en-US" dirty="0"/>
              <a:t>with </a:t>
            </a:r>
            <a:r>
              <a:rPr lang="en-US" dirty="0" smtClean="0"/>
              <a:t>Disappointment</a:t>
            </a:r>
            <a:endParaRPr lang="en-US" dirty="0"/>
          </a:p>
        </p:txBody>
      </p:sp>
      <p:sp>
        <p:nvSpPr>
          <p:cNvPr id="343043" name="Rectangle 3"/>
          <p:cNvSpPr>
            <a:spLocks noGrp="1" noChangeArrowheads="1"/>
          </p:cNvSpPr>
          <p:nvPr>
            <p:ph sz="quarter" idx="13"/>
          </p:nvPr>
        </p:nvSpPr>
        <p:spPr>
          <a:xfrm>
            <a:off x="1219200" y="1905000"/>
            <a:ext cx="10287000" cy="4706152"/>
          </a:xfrm>
        </p:spPr>
        <p:txBody>
          <a:bodyPr vert="horz" lIns="0" tIns="45720" rIns="0" bIns="45720" rtlCol="0">
            <a:normAutofit/>
          </a:bodyPr>
          <a:lstStyle/>
          <a:p>
            <a:pPr marL="171450" lvl="3" indent="0">
              <a:defRPr/>
            </a:pPr>
            <a:r>
              <a:rPr lang="en-US" sz="2400" dirty="0"/>
              <a:t>The Reality:</a:t>
            </a:r>
          </a:p>
          <a:p>
            <a:pPr marL="685800" lvl="4" indent="0">
              <a:defRPr/>
            </a:pPr>
            <a:r>
              <a:rPr lang="en-US" sz="2400" dirty="0"/>
              <a:t>ILECs decided it was better to fight to maintain their local monopolies than to enter highly-competitive long-distance </a:t>
            </a:r>
            <a:r>
              <a:rPr lang="en-US" sz="2400" dirty="0" smtClean="0"/>
              <a:t>markets</a:t>
            </a:r>
          </a:p>
          <a:p>
            <a:pPr marL="685800" lvl="4" indent="0">
              <a:defRPr/>
            </a:pPr>
            <a:endParaRPr lang="en-US" sz="2400" dirty="0"/>
          </a:p>
          <a:p>
            <a:pPr marL="685800" lvl="4" indent="0">
              <a:defRPr/>
            </a:pPr>
            <a:r>
              <a:rPr lang="en-US" sz="2400" dirty="0"/>
              <a:t>ILECs (and RBOCs in particular) decided it was better to buy competitors in other regions than to compete with </a:t>
            </a:r>
            <a:r>
              <a:rPr lang="en-US" sz="2400" dirty="0" smtClean="0"/>
              <a:t>them</a:t>
            </a:r>
          </a:p>
          <a:p>
            <a:pPr marL="685800" lvl="4" indent="0">
              <a:defRPr/>
            </a:pPr>
            <a:endParaRPr lang="en-US" sz="2400" dirty="0"/>
          </a:p>
          <a:p>
            <a:pPr marL="685800" lvl="4" indent="0">
              <a:defRPr/>
            </a:pPr>
            <a:r>
              <a:rPr lang="en-US" sz="2400" dirty="0"/>
              <a:t>It would take the development of IP-based voice services in the mid-2000s to allow cable companies to effectively compete for voice </a:t>
            </a:r>
            <a:r>
              <a:rPr lang="en-US" sz="2400" dirty="0" smtClean="0"/>
              <a:t>services</a:t>
            </a:r>
          </a:p>
          <a:p>
            <a:pPr marL="685800" lvl="4" indent="0">
              <a:defRPr/>
            </a:pPr>
            <a:endParaRPr lang="en-US" sz="2400" dirty="0"/>
          </a:p>
          <a:p>
            <a:pPr marL="685800" lvl="4" indent="0">
              <a:defRPr/>
            </a:pPr>
            <a:r>
              <a:rPr lang="en-US" sz="2400" dirty="0"/>
              <a:t>And what about wireless? </a:t>
            </a:r>
          </a:p>
          <a:p>
            <a:pPr marL="685800" lvl="4" indent="0">
              <a:defRPr/>
            </a:pPr>
            <a:endParaRPr lang="en-US" dirty="0" smtClean="0">
              <a:solidFill>
                <a:schemeClr val="tx1"/>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981200" y="304800"/>
            <a:ext cx="7955280" cy="838200"/>
          </a:xfrm>
        </p:spPr>
        <p:txBody>
          <a:bodyPr/>
          <a:lstStyle/>
          <a:p>
            <a:pPr algn="ctr"/>
            <a:r>
              <a:rPr lang="en-US" dirty="0" smtClean="0"/>
              <a:t>Wireless Industry Timeline</a:t>
            </a:r>
          </a:p>
        </p:txBody>
      </p:sp>
      <p:sp>
        <p:nvSpPr>
          <p:cNvPr id="3" name="Content Placeholder 2"/>
          <p:cNvSpPr>
            <a:spLocks noGrp="1"/>
          </p:cNvSpPr>
          <p:nvPr>
            <p:ph sz="quarter" idx="13"/>
          </p:nvPr>
        </p:nvSpPr>
        <p:spPr>
          <a:xfrm>
            <a:off x="2133600" y="1597828"/>
            <a:ext cx="7955280" cy="4802972"/>
          </a:xfrm>
        </p:spPr>
        <p:txBody>
          <a:bodyPr>
            <a:normAutofit/>
          </a:bodyPr>
          <a:lstStyle/>
          <a:p>
            <a:r>
              <a:rPr lang="en-US" dirty="0" smtClean="0"/>
              <a:t>1981:  FCC decides there will be two wireless carriers in each market, and creates “A” and “B” licenses</a:t>
            </a:r>
          </a:p>
          <a:p>
            <a:r>
              <a:rPr lang="en-US" dirty="0" smtClean="0"/>
              <a:t>1983:  First commercial cellular systems (Chicago, DC/Baltimore)</a:t>
            </a:r>
          </a:p>
          <a:p>
            <a:r>
              <a:rPr lang="en-US" dirty="0" smtClean="0"/>
              <a:t>1985:  340K wireless subscribers</a:t>
            </a:r>
          </a:p>
          <a:p>
            <a:r>
              <a:rPr lang="en-US" dirty="0" smtClean="0"/>
              <a:t>1990:  5M wireless subscribers</a:t>
            </a:r>
          </a:p>
          <a:p>
            <a:r>
              <a:rPr lang="en-US" dirty="0" smtClean="0"/>
              <a:t>1992:  10M wireless subscribers</a:t>
            </a:r>
          </a:p>
          <a:p>
            <a:r>
              <a:rPr lang="en-US" dirty="0" smtClean="0"/>
              <a:t>1993:  Congress establishes a national framework for wireless industry, and authorizes FCC to conduct spectrum auctions</a:t>
            </a:r>
          </a:p>
          <a:p>
            <a:r>
              <a:rPr lang="en-US" dirty="0" smtClean="0"/>
              <a:t>1995:  33.8M wireless subscribers</a:t>
            </a:r>
          </a:p>
          <a:p>
            <a:r>
              <a:rPr lang="en-US" dirty="0" smtClean="0"/>
              <a:t>1998:  Average consumer uses 122 minutes per month, pays $39.43</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78934185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981200" y="304800"/>
            <a:ext cx="7955280" cy="838200"/>
          </a:xfrm>
        </p:spPr>
        <p:txBody>
          <a:bodyPr/>
          <a:lstStyle/>
          <a:p>
            <a:pPr algn="ctr"/>
            <a:r>
              <a:rPr lang="en-US" dirty="0"/>
              <a:t>Wireless Industry Timeline</a:t>
            </a:r>
            <a:endParaRPr lang="en-US" dirty="0" smtClean="0"/>
          </a:p>
        </p:txBody>
      </p:sp>
      <p:sp>
        <p:nvSpPr>
          <p:cNvPr id="3" name="Content Placeholder 2"/>
          <p:cNvSpPr>
            <a:spLocks noGrp="1"/>
          </p:cNvSpPr>
          <p:nvPr>
            <p:ph sz="quarter" idx="13"/>
          </p:nvPr>
        </p:nvSpPr>
        <p:spPr>
          <a:xfrm>
            <a:off x="2133600" y="1597828"/>
            <a:ext cx="7955280" cy="4802972"/>
          </a:xfrm>
        </p:spPr>
        <p:txBody>
          <a:bodyPr>
            <a:normAutofit/>
          </a:bodyPr>
          <a:lstStyle/>
          <a:p>
            <a:r>
              <a:rPr lang="en-US" dirty="0" smtClean="0"/>
              <a:t>2000:  100M wireless subscribers</a:t>
            </a:r>
          </a:p>
          <a:p>
            <a:r>
              <a:rPr lang="en-US" dirty="0" smtClean="0"/>
              <a:t>2001:  Average wireless consumer uses 320 minutes per month</a:t>
            </a:r>
          </a:p>
          <a:p>
            <a:r>
              <a:rPr lang="en-US" dirty="0" smtClean="0"/>
              <a:t>2004:  </a:t>
            </a:r>
            <a:r>
              <a:rPr lang="en-US" dirty="0"/>
              <a:t>Average wireless consumer uses </a:t>
            </a:r>
            <a:r>
              <a:rPr lang="en-US" dirty="0" smtClean="0"/>
              <a:t>584 </a:t>
            </a:r>
            <a:r>
              <a:rPr lang="en-US" dirty="0"/>
              <a:t>minutes per </a:t>
            </a:r>
            <a:r>
              <a:rPr lang="en-US" dirty="0" smtClean="0"/>
              <a:t>month and paid an average of $50.64</a:t>
            </a:r>
          </a:p>
          <a:p>
            <a:r>
              <a:rPr lang="en-US" dirty="0" smtClean="0"/>
              <a:t>2005:  208M wireless subscribers</a:t>
            </a:r>
          </a:p>
          <a:p>
            <a:r>
              <a:rPr lang="en-US" dirty="0" smtClean="0"/>
              <a:t>2008:  </a:t>
            </a:r>
            <a:r>
              <a:rPr lang="en-US" dirty="0"/>
              <a:t>Average wireless consumer uses </a:t>
            </a:r>
            <a:r>
              <a:rPr lang="en-US" dirty="0" smtClean="0"/>
              <a:t>708 </a:t>
            </a:r>
            <a:r>
              <a:rPr lang="en-US" dirty="0"/>
              <a:t>minutes per month and paid an average of $</a:t>
            </a:r>
            <a:r>
              <a:rPr lang="en-US" dirty="0" smtClean="0"/>
              <a:t>50.07</a:t>
            </a:r>
          </a:p>
          <a:p>
            <a:r>
              <a:rPr lang="en-US" dirty="0" smtClean="0"/>
              <a:t>2009:  285M </a:t>
            </a:r>
            <a:r>
              <a:rPr lang="en-US" dirty="0"/>
              <a:t>wireless subscribers, using </a:t>
            </a:r>
            <a:r>
              <a:rPr lang="en-US" dirty="0" smtClean="0"/>
              <a:t>6.2 billion voice minutes and 5 billion text messages per day</a:t>
            </a:r>
          </a:p>
          <a:p>
            <a:r>
              <a:rPr lang="en-US" dirty="0" smtClean="0"/>
              <a:t>2011:  316M wireless subscribers</a:t>
            </a:r>
          </a:p>
          <a:p>
            <a:endParaRPr lang="en-US" dirty="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13209458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981200" y="304800"/>
            <a:ext cx="7955280" cy="685800"/>
          </a:xfrm>
        </p:spPr>
        <p:txBody>
          <a:bodyPr/>
          <a:lstStyle/>
          <a:p>
            <a:pPr algn="ctr"/>
            <a:r>
              <a:rPr lang="en-US" dirty="0" smtClean="0"/>
              <a:t> The Wireless </a:t>
            </a:r>
            <a:r>
              <a:rPr lang="en-US" dirty="0"/>
              <a:t>I</a:t>
            </a:r>
            <a:r>
              <a:rPr lang="en-US" dirty="0" smtClean="0"/>
              <a:t>ndustry Today</a:t>
            </a:r>
          </a:p>
        </p:txBody>
      </p:sp>
      <p:sp>
        <p:nvSpPr>
          <p:cNvPr id="3" name="Content Placeholder 2"/>
          <p:cNvSpPr>
            <a:spLocks noGrp="1"/>
          </p:cNvSpPr>
          <p:nvPr>
            <p:ph sz="quarter" idx="13"/>
          </p:nvPr>
        </p:nvSpPr>
        <p:spPr>
          <a:xfrm>
            <a:off x="2133600" y="1597828"/>
            <a:ext cx="7955280" cy="4802972"/>
          </a:xfrm>
        </p:spPr>
        <p:txBody>
          <a:bodyPr>
            <a:normAutofit/>
          </a:bodyPr>
          <a:lstStyle/>
          <a:p>
            <a:r>
              <a:rPr lang="en-US" dirty="0" smtClean="0"/>
              <a:t>377.9M subscriber connections</a:t>
            </a:r>
          </a:p>
          <a:p>
            <a:r>
              <a:rPr lang="en-US" dirty="0" smtClean="0"/>
              <a:t>Wireless penetration:  115.7%</a:t>
            </a:r>
          </a:p>
          <a:p>
            <a:r>
              <a:rPr lang="en-US" dirty="0" smtClean="0"/>
              <a:t>Wireless-only households:  48.3%</a:t>
            </a:r>
          </a:p>
          <a:p>
            <a:r>
              <a:rPr lang="en-US" dirty="0" smtClean="0"/>
              <a:t>Monthly wireless data usage:  804 billion MB</a:t>
            </a:r>
          </a:p>
          <a:p>
            <a:r>
              <a:rPr lang="en-US" dirty="0" smtClean="0"/>
              <a:t>Monthly voice minutes of use:  240.1 billion minutes</a:t>
            </a:r>
          </a:p>
          <a:p>
            <a:r>
              <a:rPr lang="en-US" dirty="0" smtClean="0"/>
              <a:t>Monthly text messages:  156.7 billion</a:t>
            </a:r>
          </a:p>
          <a:p>
            <a:r>
              <a:rPr lang="en-US" dirty="0" smtClean="0"/>
              <a:t>307,626 cell sites</a:t>
            </a:r>
          </a:p>
          <a:p>
            <a:r>
              <a:rPr lang="en-US" dirty="0" smtClean="0"/>
              <a:t>Wireless data traffic more than doubled from 2014 to 2015, from 4.1 trillion MB to 9.5 trillion MB</a:t>
            </a:r>
          </a:p>
          <a:p>
            <a:endParaRPr lang="en-US" dirty="0" smtClean="0"/>
          </a:p>
          <a:p>
            <a:endParaRPr lang="en-US" dirty="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60851471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981200" y="304800"/>
            <a:ext cx="7955280" cy="762000"/>
          </a:xfrm>
        </p:spPr>
        <p:txBody>
          <a:bodyPr>
            <a:normAutofit/>
          </a:bodyPr>
          <a:lstStyle/>
          <a:p>
            <a:pPr algn="ctr"/>
            <a:r>
              <a:rPr lang="en-US" dirty="0" smtClean="0"/>
              <a:t>How Could Wireless Be Left Out of the 1996 Act</a:t>
            </a:r>
            <a:r>
              <a:rPr lang="en-US" dirty="0"/>
              <a:t>?</a:t>
            </a:r>
            <a:endParaRPr lang="en-US" dirty="0" smtClean="0"/>
          </a:p>
        </p:txBody>
      </p:sp>
      <p:sp>
        <p:nvSpPr>
          <p:cNvPr id="3" name="Content Placeholder 2"/>
          <p:cNvSpPr>
            <a:spLocks noGrp="1"/>
          </p:cNvSpPr>
          <p:nvPr>
            <p:ph sz="quarter" idx="13"/>
          </p:nvPr>
        </p:nvSpPr>
        <p:spPr>
          <a:xfrm>
            <a:off x="1524000" y="1597828"/>
            <a:ext cx="8991600" cy="4802972"/>
          </a:xfrm>
        </p:spPr>
        <p:txBody>
          <a:bodyPr>
            <a:normAutofit/>
          </a:bodyPr>
          <a:lstStyle/>
          <a:p>
            <a:r>
              <a:rPr lang="en-US" dirty="0" smtClean="0"/>
              <a:t>1996 Act in works for many years before adoption</a:t>
            </a:r>
          </a:p>
          <a:p>
            <a:r>
              <a:rPr lang="en-US" dirty="0" smtClean="0"/>
              <a:t>Debate was driven by key competitors at the time (“old” AT&amp;T, MCI)</a:t>
            </a:r>
          </a:p>
          <a:p>
            <a:r>
              <a:rPr lang="en-US" dirty="0" smtClean="0"/>
              <a:t>Mindset of policymakers was that wireless was not a “mass market” service</a:t>
            </a:r>
          </a:p>
          <a:p>
            <a:r>
              <a:rPr lang="en-US" dirty="0" smtClean="0"/>
              <a:t>Little attention to given to what was perceived as a business tool for well-off executives</a:t>
            </a:r>
          </a:p>
          <a:p>
            <a:r>
              <a:rPr lang="en-US" dirty="0" smtClean="0"/>
              <a:t>Prior to auction of PCS licenses, which brought more competitors to wireless market</a:t>
            </a:r>
          </a:p>
          <a:p>
            <a:endParaRPr lang="en-US" dirty="0" smtClean="0"/>
          </a:p>
          <a:p>
            <a:endParaRPr lang="en-US" dirty="0" smtClean="0"/>
          </a:p>
          <a:p>
            <a:endParaRPr lang="en-US" dirty="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952940348"/>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field technicians">
  <a:themeElements>
    <a:clrScheme name="">
      <a:dk1>
        <a:srgbClr val="000000"/>
      </a:dk1>
      <a:lt1>
        <a:srgbClr val="FFFFFF"/>
      </a:lt1>
      <a:dk2>
        <a:srgbClr val="878787"/>
      </a:dk2>
      <a:lt2>
        <a:srgbClr val="808080"/>
      </a:lt2>
      <a:accent1>
        <a:srgbClr val="58A618"/>
      </a:accent1>
      <a:accent2>
        <a:srgbClr val="830051"/>
      </a:accent2>
      <a:accent3>
        <a:srgbClr val="FFFFFF"/>
      </a:accent3>
      <a:accent4>
        <a:srgbClr val="000000"/>
      </a:accent4>
      <a:accent5>
        <a:srgbClr val="B4D0AB"/>
      </a:accent5>
      <a:accent6>
        <a:srgbClr val="760049"/>
      </a:accent6>
      <a:hlink>
        <a:srgbClr val="EC7A08"/>
      </a:hlink>
      <a:folHlink>
        <a:srgbClr val="007C92"/>
      </a:folHlink>
    </a:clrScheme>
    <a:fontScheme name="field technicians">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eld technician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ield technician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ield technician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ield technician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ield technician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ield technician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ield technician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ield technician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ield technician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ield technician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ield technician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ield technician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_Blank Presentation">
  <a:themeElements>
    <a:clrScheme name="8_Blank Presentation 1">
      <a:dk1>
        <a:srgbClr val="000000"/>
      </a:dk1>
      <a:lt1>
        <a:srgbClr val="FFFFFF"/>
      </a:lt1>
      <a:dk2>
        <a:srgbClr val="E20074"/>
      </a:dk2>
      <a:lt2>
        <a:srgbClr val="9B9B9B"/>
      </a:lt2>
      <a:accent1>
        <a:srgbClr val="008DA8"/>
      </a:accent1>
      <a:accent2>
        <a:srgbClr val="C1D82F"/>
      </a:accent2>
      <a:accent3>
        <a:srgbClr val="FFFFFF"/>
      </a:accent3>
      <a:accent4>
        <a:srgbClr val="000000"/>
      </a:accent4>
      <a:accent5>
        <a:srgbClr val="AAC5D1"/>
      </a:accent5>
      <a:accent6>
        <a:srgbClr val="AFC42A"/>
      </a:accent6>
      <a:hlink>
        <a:srgbClr val="F99D31"/>
      </a:hlink>
      <a:folHlink>
        <a:srgbClr val="F4DC00"/>
      </a:folHlink>
    </a:clrScheme>
    <a:fontScheme name="8_Blank Presentation">
      <a:majorFont>
        <a:latin typeface="AG Book Rounded Pro Regular"/>
        <a:ea typeface="ＭＳ Ｐゴシック"/>
        <a:cs typeface=""/>
      </a:majorFont>
      <a:minorFont>
        <a:latin typeface="AG Book Rounded Pro Regular"/>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8_Blank Presentation 1">
        <a:dk1>
          <a:srgbClr val="000000"/>
        </a:dk1>
        <a:lt1>
          <a:srgbClr val="FFFFFF"/>
        </a:lt1>
        <a:dk2>
          <a:srgbClr val="E20074"/>
        </a:dk2>
        <a:lt2>
          <a:srgbClr val="9B9B9B"/>
        </a:lt2>
        <a:accent1>
          <a:srgbClr val="008DA8"/>
        </a:accent1>
        <a:accent2>
          <a:srgbClr val="C1D82F"/>
        </a:accent2>
        <a:accent3>
          <a:srgbClr val="FFFFFF"/>
        </a:accent3>
        <a:accent4>
          <a:srgbClr val="000000"/>
        </a:accent4>
        <a:accent5>
          <a:srgbClr val="AAC5D1"/>
        </a:accent5>
        <a:accent6>
          <a:srgbClr val="AFC42A"/>
        </a:accent6>
        <a:hlink>
          <a:srgbClr val="F99D31"/>
        </a:hlink>
        <a:folHlink>
          <a:srgbClr val="F4D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013 Template_2_16x9_Magenta_on_White">
  <a:themeElements>
    <a:clrScheme name="Custom 11">
      <a:dk1>
        <a:srgbClr val="404040"/>
      </a:dk1>
      <a:lt1>
        <a:srgbClr val="FFFFFF"/>
      </a:lt1>
      <a:dk2>
        <a:srgbClr val="000000"/>
      </a:dk2>
      <a:lt2>
        <a:srgbClr val="E8E8E8"/>
      </a:lt2>
      <a:accent1>
        <a:srgbClr val="E20074"/>
      </a:accent1>
      <a:accent2>
        <a:srgbClr val="6A6A6A"/>
      </a:accent2>
      <a:accent3>
        <a:srgbClr val="9B9B9B"/>
      </a:accent3>
      <a:accent4>
        <a:srgbClr val="E0E0E0"/>
      </a:accent4>
      <a:accent5>
        <a:srgbClr val="000000"/>
      </a:accent5>
      <a:accent6>
        <a:srgbClr val="A5A5A5"/>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5125</TotalTime>
  <Words>756</Words>
  <Application>Microsoft Office PowerPoint</Application>
  <PresentationFormat>Widescreen</PresentationFormat>
  <Paragraphs>146</Paragraphs>
  <Slides>11</Slides>
  <Notes>11</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11</vt:i4>
      </vt:variant>
    </vt:vector>
  </HeadingPairs>
  <TitlesOfParts>
    <vt:vector size="23" baseType="lpstr">
      <vt:lpstr>ＭＳ Ｐゴシック</vt:lpstr>
      <vt:lpstr>AG Book Rounded Pro Regular</vt:lpstr>
      <vt:lpstr>Arial</vt:lpstr>
      <vt:lpstr>Calibri</vt:lpstr>
      <vt:lpstr>Tele-GroteskFet</vt:lpstr>
      <vt:lpstr>Tele-GroteskHal</vt:lpstr>
      <vt:lpstr>Tele-GroteskUlt</vt:lpstr>
      <vt:lpstr>TM AG Book Rounded Regular</vt:lpstr>
      <vt:lpstr>Wingdings</vt:lpstr>
      <vt:lpstr>field technicians</vt:lpstr>
      <vt:lpstr>8_Blank Presentation</vt:lpstr>
      <vt:lpstr>2013 Template_2_16x9_Magenta_on_White</vt:lpstr>
      <vt:lpstr>20 Years After: A Wireless Perspective on the 1996 Telecommunications Act</vt:lpstr>
      <vt:lpstr>A Lesson In Predicting the Future of Technology</vt:lpstr>
      <vt:lpstr>Recap:  Essential Provisions of 1996 Act</vt:lpstr>
      <vt:lpstr>Why the 1996 Act Was Expected to Work</vt:lpstr>
      <vt:lpstr>Why the 1996 Act Ended with Disappointment</vt:lpstr>
      <vt:lpstr>Wireless Industry Timeline</vt:lpstr>
      <vt:lpstr>Wireless Industry Timeline</vt:lpstr>
      <vt:lpstr> The Wireless Industry Today</vt:lpstr>
      <vt:lpstr>How Could Wireless Be Left Out of the 1996 Act?</vt:lpstr>
      <vt:lpstr>Questions?</vt:lpstr>
      <vt:lpstr>PowerPoint Presentation</vt:lpstr>
    </vt:vector>
  </TitlesOfParts>
  <Company>T-Mobile USA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LaunchBox Digital Presentation  Bob Calaff Director, Technology Policy T-Mobile   17 June 2009</dc:title>
  <dc:creator>Bob Calaff</dc:creator>
  <cp:lastModifiedBy>Conn, Dave</cp:lastModifiedBy>
  <cp:revision>510</cp:revision>
  <cp:lastPrinted>2016-06-01T22:16:32Z</cp:lastPrinted>
  <dcterms:created xsi:type="dcterms:W3CDTF">2009-06-17T04:19:16Z</dcterms:created>
  <dcterms:modified xsi:type="dcterms:W3CDTF">2016-06-15T20:41:04Z</dcterms:modified>
</cp:coreProperties>
</file>