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20"/>
  </p:notesMasterIdLst>
  <p:handoutMasterIdLst>
    <p:handoutMasterId r:id="rId21"/>
  </p:handoutMasterIdLst>
  <p:sldIdLst>
    <p:sldId id="276" r:id="rId6"/>
    <p:sldId id="282" r:id="rId7"/>
    <p:sldId id="300" r:id="rId8"/>
    <p:sldId id="273" r:id="rId9"/>
    <p:sldId id="291" r:id="rId10"/>
    <p:sldId id="297" r:id="rId11"/>
    <p:sldId id="292" r:id="rId12"/>
    <p:sldId id="294" r:id="rId13"/>
    <p:sldId id="299" r:id="rId14"/>
    <p:sldId id="296" r:id="rId15"/>
    <p:sldId id="286" r:id="rId16"/>
    <p:sldId id="298" r:id="rId17"/>
    <p:sldId id="287" r:id="rId18"/>
    <p:sldId id="263" r:id="rId19"/>
  </p:sldIdLst>
  <p:sldSz cx="10058400" cy="7772400"/>
  <p:notesSz cx="6858000" cy="9144000"/>
  <p:defaultTextStyle>
    <a:defPPr>
      <a:defRPr lang="en-US"/>
    </a:defPPr>
    <a:lvl1pPr marL="0" algn="l" defTabSz="509374" rtl="0" eaLnBrk="1" latinLnBrk="0" hangingPunct="1">
      <a:defRPr sz="2000" kern="1200">
        <a:solidFill>
          <a:schemeClr val="tx1"/>
        </a:solidFill>
        <a:latin typeface="+mn-lt"/>
        <a:ea typeface="+mn-ea"/>
        <a:cs typeface="+mn-cs"/>
      </a:defRPr>
    </a:lvl1pPr>
    <a:lvl2pPr marL="509374" algn="l" defTabSz="509374" rtl="0" eaLnBrk="1" latinLnBrk="0" hangingPunct="1">
      <a:defRPr sz="2000" kern="1200">
        <a:solidFill>
          <a:schemeClr val="tx1"/>
        </a:solidFill>
        <a:latin typeface="+mn-lt"/>
        <a:ea typeface="+mn-ea"/>
        <a:cs typeface="+mn-cs"/>
      </a:defRPr>
    </a:lvl2pPr>
    <a:lvl3pPr marL="1018747" algn="l" defTabSz="509374" rtl="0" eaLnBrk="1" latinLnBrk="0" hangingPunct="1">
      <a:defRPr sz="2000" kern="1200">
        <a:solidFill>
          <a:schemeClr val="tx1"/>
        </a:solidFill>
        <a:latin typeface="+mn-lt"/>
        <a:ea typeface="+mn-ea"/>
        <a:cs typeface="+mn-cs"/>
      </a:defRPr>
    </a:lvl3pPr>
    <a:lvl4pPr marL="1528121" algn="l" defTabSz="509374" rtl="0" eaLnBrk="1" latinLnBrk="0" hangingPunct="1">
      <a:defRPr sz="2000" kern="1200">
        <a:solidFill>
          <a:schemeClr val="tx1"/>
        </a:solidFill>
        <a:latin typeface="+mn-lt"/>
        <a:ea typeface="+mn-ea"/>
        <a:cs typeface="+mn-cs"/>
      </a:defRPr>
    </a:lvl4pPr>
    <a:lvl5pPr marL="2037495" algn="l" defTabSz="509374" rtl="0" eaLnBrk="1" latinLnBrk="0" hangingPunct="1">
      <a:defRPr sz="2000" kern="1200">
        <a:solidFill>
          <a:schemeClr val="tx1"/>
        </a:solidFill>
        <a:latin typeface="+mn-lt"/>
        <a:ea typeface="+mn-ea"/>
        <a:cs typeface="+mn-cs"/>
      </a:defRPr>
    </a:lvl5pPr>
    <a:lvl6pPr marL="2546870" algn="l" defTabSz="509374" rtl="0" eaLnBrk="1" latinLnBrk="0" hangingPunct="1">
      <a:defRPr sz="2000" kern="1200">
        <a:solidFill>
          <a:schemeClr val="tx1"/>
        </a:solidFill>
        <a:latin typeface="+mn-lt"/>
        <a:ea typeface="+mn-ea"/>
        <a:cs typeface="+mn-cs"/>
      </a:defRPr>
    </a:lvl6pPr>
    <a:lvl7pPr marL="3056243" algn="l" defTabSz="509374" rtl="0" eaLnBrk="1" latinLnBrk="0" hangingPunct="1">
      <a:defRPr sz="2000" kern="1200">
        <a:solidFill>
          <a:schemeClr val="tx1"/>
        </a:solidFill>
        <a:latin typeface="+mn-lt"/>
        <a:ea typeface="+mn-ea"/>
        <a:cs typeface="+mn-cs"/>
      </a:defRPr>
    </a:lvl7pPr>
    <a:lvl8pPr marL="3565616" algn="l" defTabSz="509374" rtl="0" eaLnBrk="1" latinLnBrk="0" hangingPunct="1">
      <a:defRPr sz="2000" kern="1200">
        <a:solidFill>
          <a:schemeClr val="tx1"/>
        </a:solidFill>
        <a:latin typeface="+mn-lt"/>
        <a:ea typeface="+mn-ea"/>
        <a:cs typeface="+mn-cs"/>
      </a:defRPr>
    </a:lvl8pPr>
    <a:lvl9pPr marL="4074991" algn="l" defTabSz="50937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66"/>
    <a:srgbClr val="CC66FF"/>
    <a:srgbClr val="007635"/>
    <a:srgbClr val="EFB31D"/>
    <a:srgbClr val="D9EFFF"/>
    <a:srgbClr val="CCECF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017" autoAdjust="0"/>
  </p:normalViewPr>
  <p:slideViewPr>
    <p:cSldViewPr snapToGrid="0" snapToObjects="1">
      <p:cViewPr varScale="1">
        <p:scale>
          <a:sx n="110" d="100"/>
          <a:sy n="110" d="100"/>
        </p:scale>
        <p:origin x="1552" y="184"/>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print-my.sharepoint.com/personal/bradley_andersen_sprint_com/Documents/5%20Reports%20-%20Traffic%20Reports/State%20Inv,%20TR,%20Other/FL/Composite%20FL%20Traffic%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https://sprint-my.sharepoint.com/personal/bradley_andersen_sprint_com/Documents/5%20Reports%20-%20Traffic%20Reports/State%20Inv,%20TR,%20Other/FL/Composite%20FL%20Traffic%20Repor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FFC00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Totals'!$N$65:$Y$65</c:f>
              <c:numCache>
                <c:formatCode>#,##0</c:formatCode>
                <c:ptCount val="12"/>
                <c:pt idx="0">
                  <c:v>855</c:v>
                </c:pt>
                <c:pt idx="1">
                  <c:v>1290</c:v>
                </c:pt>
                <c:pt idx="2">
                  <c:v>705</c:v>
                </c:pt>
                <c:pt idx="3">
                  <c:v>705</c:v>
                </c:pt>
                <c:pt idx="4">
                  <c:v>0</c:v>
                </c:pt>
                <c:pt idx="5">
                  <c:v>90</c:v>
                </c:pt>
                <c:pt idx="6">
                  <c:v>120</c:v>
                </c:pt>
                <c:pt idx="7">
                  <c:v>0</c:v>
                </c:pt>
                <c:pt idx="8">
                  <c:v>90</c:v>
                </c:pt>
                <c:pt idx="9">
                  <c:v>510</c:v>
                </c:pt>
                <c:pt idx="10">
                  <c:v>90</c:v>
                </c:pt>
                <c:pt idx="11">
                  <c:v>120</c:v>
                </c:pt>
              </c:numCache>
              <c:extLst xmlns:c15="http://schemas.microsoft.com/office/drawing/2012/chart"/>
            </c:numRef>
          </c:val>
          <c:extLst xmlns:c15="http://schemas.microsoft.com/office/drawing/2012/chart">
            <c:ext xmlns:c16="http://schemas.microsoft.com/office/drawing/2014/chart" uri="{C3380CC4-5D6E-409C-BE32-E72D297353CC}">
              <c16:uniqueId val="{00000005-C462-4086-8EB0-7059AAF470FB}"/>
            </c:ext>
          </c:extLst>
        </c:ser>
        <c:ser>
          <c:idx val="2"/>
          <c:order val="2"/>
          <c:tx>
            <c:strRef>
              <c:f>'YTD Traffic Totals'!$Z$2</c:f>
              <c:strCache>
                <c:ptCount val="1"/>
                <c:pt idx="0">
                  <c:v>2018-2019</c:v>
                </c:pt>
              </c:strCache>
              <c:extLst xmlns:c15="http://schemas.microsoft.com/office/drawing/2012/chart"/>
            </c:strRef>
          </c:tx>
          <c:spPr>
            <a:solidFill>
              <a:srgbClr val="007635"/>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Totals'!$Z$65:$AK$65</c:f>
              <c:numCache>
                <c:formatCode>#,##0</c:formatCode>
                <c:ptCount val="12"/>
                <c:pt idx="0">
                  <c:v>120</c:v>
                </c:pt>
                <c:pt idx="1">
                  <c:v>810</c:v>
                </c:pt>
                <c:pt idx="2">
                  <c:v>2010</c:v>
                </c:pt>
                <c:pt idx="3">
                  <c:v>570</c:v>
                </c:pt>
                <c:pt idx="4">
                  <c:v>60</c:v>
                </c:pt>
                <c:pt idx="5">
                  <c:v>0</c:v>
                </c:pt>
                <c:pt idx="6">
                  <c:v>90</c:v>
                </c:pt>
                <c:pt idx="7">
                  <c:v>435</c:v>
                </c:pt>
                <c:pt idx="8">
                  <c:v>450</c:v>
                </c:pt>
                <c:pt idx="9">
                  <c:v>60</c:v>
                </c:pt>
                <c:pt idx="10">
                  <c:v>135</c:v>
                </c:pt>
                <c:pt idx="11">
                  <c:v>1485</c:v>
                </c:pt>
              </c:numCache>
              <c:extLst xmlns:c15="http://schemas.microsoft.com/office/drawing/2012/chart"/>
            </c:numRef>
          </c:val>
          <c:extLst xmlns:c15="http://schemas.microsoft.com/office/drawing/2012/chart">
            <c:ext xmlns:c16="http://schemas.microsoft.com/office/drawing/2014/chart" uri="{C3380CC4-5D6E-409C-BE32-E72D297353CC}">
              <c16:uniqueId val="{0000000A-C462-4086-8EB0-7059AAF470FB}"/>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Totals'!$AL$65:$AW$65</c:f>
              <c:numCache>
                <c:formatCode>#,##0</c:formatCode>
                <c:ptCount val="12"/>
                <c:pt idx="0">
                  <c:v>960</c:v>
                </c:pt>
                <c:pt idx="1">
                  <c:v>375</c:v>
                </c:pt>
                <c:pt idx="2">
                  <c:v>0</c:v>
                </c:pt>
                <c:pt idx="3">
                  <c:v>285</c:v>
                </c:pt>
                <c:pt idx="4">
                  <c:v>390</c:v>
                </c:pt>
                <c:pt idx="5">
                  <c:v>585</c:v>
                </c:pt>
                <c:pt idx="6">
                  <c:v>1710</c:v>
                </c:pt>
                <c:pt idx="7">
                  <c:v>1560</c:v>
                </c:pt>
                <c:pt idx="8">
                  <c:v>390</c:v>
                </c:pt>
                <c:pt idx="9">
                  <c:v>540</c:v>
                </c:pt>
                <c:pt idx="10">
                  <c:v>150</c:v>
                </c:pt>
                <c:pt idx="11">
                  <c:v>660</c:v>
                </c:pt>
              </c:numCache>
            </c:numRef>
          </c:val>
          <c:extLst>
            <c:ext xmlns:c16="http://schemas.microsoft.com/office/drawing/2014/chart" uri="{C3380CC4-5D6E-409C-BE32-E72D297353CC}">
              <c16:uniqueId val="{0000000B-C462-4086-8EB0-7059AAF470FB}"/>
            </c:ext>
          </c:extLst>
        </c:ser>
        <c:dLbls>
          <c:showLegendKey val="0"/>
          <c:showVal val="0"/>
          <c:showCatName val="0"/>
          <c:showSerName val="0"/>
          <c:showPercent val="0"/>
          <c:showBubbleSize val="0"/>
        </c:dLbls>
        <c:gapWidth val="150"/>
        <c:shape val="box"/>
        <c:axId val="249181904"/>
        <c:axId val="249180336"/>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rgbClr val="00B0F0"/>
                  </a:solidFill>
                  <a:ln>
                    <a:solidFill>
                      <a:schemeClr val="tx1">
                        <a:lumMod val="65000"/>
                        <a:lumOff val="35000"/>
                      </a:schemeClr>
                    </a:solidFill>
                  </a:ln>
                  <a:effectLst/>
                  <a:sp3d>
                    <a:contourClr>
                      <a:schemeClr val="tx1">
                        <a:lumMod val="65000"/>
                        <a:lumOff val="35000"/>
                      </a:schemeClr>
                    </a:contourClr>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Totals'!$B$65:$M$65</c15:sqref>
                        </c15:formulaRef>
                      </c:ext>
                    </c:extLst>
                  </c:numRef>
                </c:val>
                <c:extLst>
                  <c:ext xmlns:c16="http://schemas.microsoft.com/office/drawing/2014/chart" uri="{C3380CC4-5D6E-409C-BE32-E72D297353CC}">
                    <c16:uniqueId val="{0000000C-C462-4086-8EB0-7059AAF470FB}"/>
                  </c:ext>
                </c:extLst>
              </c15:ser>
            </c15:filteredBarSeries>
          </c:ext>
        </c:extLst>
      </c:bar3DChart>
      <c:catAx>
        <c:axId val="249181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crossAx val="249180336"/>
        <c:crosses val="autoZero"/>
        <c:auto val="1"/>
        <c:lblAlgn val="ctr"/>
        <c:lblOffset val="100"/>
        <c:noMultiLvlLbl val="0"/>
      </c:catAx>
      <c:valAx>
        <c:axId val="249180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Narrow" panose="020B0606020202030204" pitchFamily="34" charset="0"/>
                <a:ea typeface="+mn-ea"/>
                <a:cs typeface="+mn-cs"/>
              </a:defRPr>
            </a:pPr>
            <a:endParaRPr lang="en-US"/>
          </a:p>
        </c:txPr>
        <c:crossAx val="24918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EFB31D"/>
            </a:solidFill>
            <a:ln>
              <a:noFill/>
            </a:ln>
            <a:effectLst/>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Totals'!$N$66:$Y$66</c:f>
              <c:numCache>
                <c:formatCode>#,##0</c:formatCode>
                <c:ptCount val="12"/>
                <c:pt idx="0">
                  <c:v>855</c:v>
                </c:pt>
                <c:pt idx="1">
                  <c:v>2145</c:v>
                </c:pt>
                <c:pt idx="2">
                  <c:v>2850</c:v>
                </c:pt>
                <c:pt idx="3">
                  <c:v>3555</c:v>
                </c:pt>
                <c:pt idx="4">
                  <c:v>3555</c:v>
                </c:pt>
                <c:pt idx="5">
                  <c:v>3645</c:v>
                </c:pt>
                <c:pt idx="6">
                  <c:v>3765</c:v>
                </c:pt>
                <c:pt idx="7">
                  <c:v>3765</c:v>
                </c:pt>
                <c:pt idx="8">
                  <c:v>3855</c:v>
                </c:pt>
                <c:pt idx="9">
                  <c:v>4365</c:v>
                </c:pt>
                <c:pt idx="10">
                  <c:v>4455</c:v>
                </c:pt>
                <c:pt idx="11">
                  <c:v>4575</c:v>
                </c:pt>
              </c:numCache>
              <c:extLst xmlns:c15="http://schemas.microsoft.com/office/drawing/2012/chart"/>
            </c:numRef>
          </c:val>
          <c:extLst xmlns:c15="http://schemas.microsoft.com/office/drawing/2012/chart">
            <c:ext xmlns:c16="http://schemas.microsoft.com/office/drawing/2014/chart" uri="{C3380CC4-5D6E-409C-BE32-E72D297353CC}">
              <c16:uniqueId val="{00000000-0841-4F2F-9004-24929331B047}"/>
            </c:ext>
          </c:extLst>
        </c:ser>
        <c:ser>
          <c:idx val="2"/>
          <c:order val="2"/>
          <c:tx>
            <c:strRef>
              <c:f>'YTD Traffic Totals'!$Z$2</c:f>
              <c:strCache>
                <c:ptCount val="1"/>
                <c:pt idx="0">
                  <c:v>2018-2019</c:v>
                </c:pt>
              </c:strCache>
              <c:extLst xmlns:c15="http://schemas.microsoft.com/office/drawing/2012/chart"/>
            </c:strRef>
          </c:tx>
          <c:spPr>
            <a:solidFill>
              <a:srgbClr val="007635"/>
            </a:solidFill>
            <a:ln>
              <a:noFill/>
            </a:ln>
            <a:effectLst/>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Totals'!$Z$66:$AK$66</c:f>
              <c:numCache>
                <c:formatCode>#,##0</c:formatCode>
                <c:ptCount val="12"/>
                <c:pt idx="0">
                  <c:v>120</c:v>
                </c:pt>
                <c:pt idx="1">
                  <c:v>930</c:v>
                </c:pt>
                <c:pt idx="2">
                  <c:v>2940</c:v>
                </c:pt>
                <c:pt idx="3">
                  <c:v>3510</c:v>
                </c:pt>
                <c:pt idx="4">
                  <c:v>3570</c:v>
                </c:pt>
                <c:pt idx="5">
                  <c:v>3570</c:v>
                </c:pt>
                <c:pt idx="6">
                  <c:v>3660</c:v>
                </c:pt>
                <c:pt idx="7">
                  <c:v>4095</c:v>
                </c:pt>
                <c:pt idx="8">
                  <c:v>4545</c:v>
                </c:pt>
                <c:pt idx="9">
                  <c:v>4605</c:v>
                </c:pt>
                <c:pt idx="10">
                  <c:v>4740</c:v>
                </c:pt>
                <c:pt idx="11">
                  <c:v>6225</c:v>
                </c:pt>
              </c:numCache>
              <c:extLst xmlns:c15="http://schemas.microsoft.com/office/drawing/2012/chart"/>
            </c:numRef>
          </c:val>
          <c:extLst xmlns:c15="http://schemas.microsoft.com/office/drawing/2012/chart">
            <c:ext xmlns:c16="http://schemas.microsoft.com/office/drawing/2014/chart" uri="{C3380CC4-5D6E-409C-BE32-E72D297353CC}">
              <c16:uniqueId val="{00000001-0841-4F2F-9004-24929331B047}"/>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Totals'!$AL$66:$AW$66</c:f>
              <c:numCache>
                <c:formatCode>#,##0</c:formatCode>
                <c:ptCount val="12"/>
                <c:pt idx="0">
                  <c:v>960</c:v>
                </c:pt>
                <c:pt idx="1">
                  <c:v>1335</c:v>
                </c:pt>
                <c:pt idx="2">
                  <c:v>1335</c:v>
                </c:pt>
                <c:pt idx="3">
                  <c:v>1620</c:v>
                </c:pt>
                <c:pt idx="4">
                  <c:v>2010</c:v>
                </c:pt>
                <c:pt idx="5">
                  <c:v>2595</c:v>
                </c:pt>
                <c:pt idx="6">
                  <c:v>4305</c:v>
                </c:pt>
                <c:pt idx="7">
                  <c:v>5865</c:v>
                </c:pt>
                <c:pt idx="8">
                  <c:v>6255</c:v>
                </c:pt>
                <c:pt idx="9">
                  <c:v>6795</c:v>
                </c:pt>
                <c:pt idx="10">
                  <c:v>6945</c:v>
                </c:pt>
                <c:pt idx="11">
                  <c:v>7605</c:v>
                </c:pt>
              </c:numCache>
            </c:numRef>
          </c:val>
          <c:extLst>
            <c:ext xmlns:c16="http://schemas.microsoft.com/office/drawing/2014/chart" uri="{C3380CC4-5D6E-409C-BE32-E72D297353CC}">
              <c16:uniqueId val="{00000002-0841-4F2F-9004-24929331B047}"/>
            </c:ext>
          </c:extLst>
        </c:ser>
        <c:dLbls>
          <c:showLegendKey val="0"/>
          <c:showVal val="0"/>
          <c:showCatName val="0"/>
          <c:showSerName val="0"/>
          <c:showPercent val="0"/>
          <c:showBubbleSize val="0"/>
        </c:dLbls>
        <c:gapWidth val="150"/>
        <c:shape val="box"/>
        <c:axId val="369282816"/>
        <c:axId val="369284776"/>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Totals'!$B$66:$M$66</c15:sqref>
                        </c15:formulaRef>
                      </c:ext>
                    </c:extLst>
                    <c:numCache>
                      <c:formatCode>#,##0</c:formatCode>
                      <c:ptCount val="12"/>
                      <c:pt idx="0">
                        <c:v>1890</c:v>
                      </c:pt>
                      <c:pt idx="1">
                        <c:v>3960</c:v>
                      </c:pt>
                      <c:pt idx="2">
                        <c:v>6675</c:v>
                      </c:pt>
                      <c:pt idx="3">
                        <c:v>10290</c:v>
                      </c:pt>
                      <c:pt idx="4">
                        <c:v>12285</c:v>
                      </c:pt>
                      <c:pt idx="5">
                        <c:v>13950</c:v>
                      </c:pt>
                      <c:pt idx="6">
                        <c:v>14580</c:v>
                      </c:pt>
                      <c:pt idx="7">
                        <c:v>0</c:v>
                      </c:pt>
                      <c:pt idx="8">
                        <c:v>0</c:v>
                      </c:pt>
                      <c:pt idx="9">
                        <c:v>0</c:v>
                      </c:pt>
                      <c:pt idx="10">
                        <c:v>0</c:v>
                      </c:pt>
                      <c:pt idx="11">
                        <c:v>0</c:v>
                      </c:pt>
                    </c:numCache>
                  </c:numRef>
                </c:val>
                <c:extLst>
                  <c:ext xmlns:c16="http://schemas.microsoft.com/office/drawing/2014/chart" uri="{C3380CC4-5D6E-409C-BE32-E72D297353CC}">
                    <c16:uniqueId val="{00000003-0841-4F2F-9004-24929331B047}"/>
                  </c:ext>
                </c:extLst>
              </c15:ser>
            </c15:filteredBarSeries>
          </c:ext>
        </c:extLst>
      </c:bar3DChart>
      <c:catAx>
        <c:axId val="369282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369284776"/>
        <c:crosses val="autoZero"/>
        <c:auto val="1"/>
        <c:lblAlgn val="ctr"/>
        <c:lblOffset val="100"/>
        <c:noMultiLvlLbl val="0"/>
      </c:catAx>
      <c:valAx>
        <c:axId val="369284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36928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EAB20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Totals'!$N$27:$Y$27</c:f>
              <c:numCache>
                <c:formatCode>#,##0.00;[Red]#,##0.00</c:formatCode>
                <c:ptCount val="12"/>
                <c:pt idx="0">
                  <c:v>87699.61</c:v>
                </c:pt>
                <c:pt idx="1">
                  <c:v>79842.87</c:v>
                </c:pt>
                <c:pt idx="2">
                  <c:v>85869.099999999991</c:v>
                </c:pt>
                <c:pt idx="3">
                  <c:v>84144.150000000009</c:v>
                </c:pt>
                <c:pt idx="4">
                  <c:v>82127.510000000009</c:v>
                </c:pt>
                <c:pt idx="5">
                  <c:v>92063.809999999983</c:v>
                </c:pt>
                <c:pt idx="6">
                  <c:v>92426.73</c:v>
                </c:pt>
                <c:pt idx="7">
                  <c:v>138200.30000000002</c:v>
                </c:pt>
                <c:pt idx="8">
                  <c:v>111815.96999999999</c:v>
                </c:pt>
                <c:pt idx="9">
                  <c:v>107252.73999999999</c:v>
                </c:pt>
                <c:pt idx="10">
                  <c:v>113476.78</c:v>
                </c:pt>
                <c:pt idx="11">
                  <c:v>92484.73</c:v>
                </c:pt>
              </c:numCache>
              <c:extLst xmlns:c15="http://schemas.microsoft.com/office/drawing/2012/chart"/>
            </c:numRef>
          </c:val>
          <c:extLst xmlns:c15="http://schemas.microsoft.com/office/drawing/2012/chart">
            <c:ext xmlns:c16="http://schemas.microsoft.com/office/drawing/2014/chart" uri="{C3380CC4-5D6E-409C-BE32-E72D297353CC}">
              <c16:uniqueId val="{00000000-E18C-41CD-87DB-FBB9EEB09F21}"/>
            </c:ext>
          </c:extLst>
        </c:ser>
        <c:ser>
          <c:idx val="2"/>
          <c:order val="2"/>
          <c:tx>
            <c:strRef>
              <c:f>'YTD Traffic Totals'!$Z$2</c:f>
              <c:strCache>
                <c:ptCount val="1"/>
                <c:pt idx="0">
                  <c:v>2018-2019</c:v>
                </c:pt>
              </c:strCache>
              <c:extLst xmlns:c15="http://schemas.microsoft.com/office/drawing/2012/chart"/>
            </c:strRef>
          </c:tx>
          <c:spPr>
            <a:solidFill>
              <a:srgbClr val="007635"/>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Totals'!$Z$27:$AK$27</c:f>
              <c:numCache>
                <c:formatCode>#,##0.00;[Red]#,##0.00</c:formatCode>
                <c:ptCount val="12"/>
                <c:pt idx="0">
                  <c:v>99876.42</c:v>
                </c:pt>
                <c:pt idx="1">
                  <c:v>85064.36</c:v>
                </c:pt>
                <c:pt idx="2">
                  <c:v>92401.26</c:v>
                </c:pt>
                <c:pt idx="3">
                  <c:v>91209.53</c:v>
                </c:pt>
                <c:pt idx="4">
                  <c:v>91476.02</c:v>
                </c:pt>
                <c:pt idx="5">
                  <c:v>99820.68</c:v>
                </c:pt>
                <c:pt idx="6">
                  <c:v>98079.609999999986</c:v>
                </c:pt>
                <c:pt idx="7">
                  <c:v>110728.26</c:v>
                </c:pt>
                <c:pt idx="8">
                  <c:v>110500.31999999998</c:v>
                </c:pt>
                <c:pt idx="9">
                  <c:v>110748.24999999999</c:v>
                </c:pt>
                <c:pt idx="10">
                  <c:v>113615.30000000002</c:v>
                </c:pt>
                <c:pt idx="11">
                  <c:v>100970.13999999998</c:v>
                </c:pt>
              </c:numCache>
              <c:extLst xmlns:c15="http://schemas.microsoft.com/office/drawing/2012/chart"/>
            </c:numRef>
          </c:val>
          <c:extLst xmlns:c15="http://schemas.microsoft.com/office/drawing/2012/chart">
            <c:ext xmlns:c16="http://schemas.microsoft.com/office/drawing/2014/chart" uri="{C3380CC4-5D6E-409C-BE32-E72D297353CC}">
              <c16:uniqueId val="{00000001-E18C-41CD-87DB-FBB9EEB09F21}"/>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Totals'!$AL$27:$AW$27</c:f>
              <c:numCache>
                <c:formatCode>#,##0.00;[Red]#,##0.00</c:formatCode>
                <c:ptCount val="12"/>
                <c:pt idx="0">
                  <c:v>100030.35000000002</c:v>
                </c:pt>
                <c:pt idx="1">
                  <c:v>97081.280000000013</c:v>
                </c:pt>
                <c:pt idx="2">
                  <c:v>95634.05</c:v>
                </c:pt>
                <c:pt idx="3">
                  <c:v>93571.439999999988</c:v>
                </c:pt>
                <c:pt idx="4">
                  <c:v>92092.909999999989</c:v>
                </c:pt>
                <c:pt idx="5">
                  <c:v>92567.79</c:v>
                </c:pt>
                <c:pt idx="6">
                  <c:v>86522.599999999991</c:v>
                </c:pt>
                <c:pt idx="7">
                  <c:v>92138.63</c:v>
                </c:pt>
                <c:pt idx="8">
                  <c:v>84608.040000000008</c:v>
                </c:pt>
                <c:pt idx="9">
                  <c:v>93524.159999999989</c:v>
                </c:pt>
                <c:pt idx="10">
                  <c:v>99571.569999999992</c:v>
                </c:pt>
                <c:pt idx="11">
                  <c:v>85662.719999999987</c:v>
                </c:pt>
              </c:numCache>
            </c:numRef>
          </c:val>
          <c:extLst>
            <c:ext xmlns:c16="http://schemas.microsoft.com/office/drawing/2014/chart" uri="{C3380CC4-5D6E-409C-BE32-E72D297353CC}">
              <c16:uniqueId val="{00000002-E18C-41CD-87DB-FBB9EEB09F21}"/>
            </c:ext>
          </c:extLst>
        </c:ser>
        <c:dLbls>
          <c:showLegendKey val="0"/>
          <c:showVal val="0"/>
          <c:showCatName val="0"/>
          <c:showSerName val="0"/>
          <c:showPercent val="0"/>
          <c:showBubbleSize val="0"/>
        </c:dLbls>
        <c:gapWidth val="150"/>
        <c:shape val="box"/>
        <c:axId val="250563120"/>
        <c:axId val="250561944"/>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Totals'!$B$27:$M$27</c15:sqref>
                        </c15:formulaRef>
                      </c:ext>
                    </c:extLst>
                    <c:numCache>
                      <c:formatCode>#,##0.00;[Red]#,##0.00</c:formatCode>
                      <c:ptCount val="12"/>
                      <c:pt idx="0">
                        <c:v>91108.319999999992</c:v>
                      </c:pt>
                      <c:pt idx="1">
                        <c:v>77763.399999999994</c:v>
                      </c:pt>
                      <c:pt idx="2">
                        <c:v>78530.47</c:v>
                      </c:pt>
                      <c:pt idx="3">
                        <c:v>77694.009999999995</c:v>
                      </c:pt>
                      <c:pt idx="4">
                        <c:v>75922.91</c:v>
                      </c:pt>
                      <c:pt idx="5">
                        <c:v>87721.549999999988</c:v>
                      </c:pt>
                      <c:pt idx="6">
                        <c:v>80980.17</c:v>
                      </c:pt>
                      <c:pt idx="7">
                        <c:v>89721.600000000006</c:v>
                      </c:pt>
                      <c:pt idx="8">
                        <c:v>85408.41</c:v>
                      </c:pt>
                      <c:pt idx="9">
                        <c:v>91088.98000000001</c:v>
                      </c:pt>
                      <c:pt idx="10">
                        <c:v>97550.659999999989</c:v>
                      </c:pt>
                      <c:pt idx="11">
                        <c:v>82283.12000000001</c:v>
                      </c:pt>
                    </c:numCache>
                  </c:numRef>
                </c:val>
                <c:extLst>
                  <c:ext xmlns:c16="http://schemas.microsoft.com/office/drawing/2014/chart" uri="{C3380CC4-5D6E-409C-BE32-E72D297353CC}">
                    <c16:uniqueId val="{00000003-E18C-41CD-87DB-FBB9EEB09F21}"/>
                  </c:ext>
                </c:extLst>
              </c15:ser>
            </c15:filteredBarSeries>
          </c:ext>
        </c:extLst>
      </c:bar3DChart>
      <c:catAx>
        <c:axId val="250563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250561944"/>
        <c:crosses val="autoZero"/>
        <c:auto val="1"/>
        <c:lblAlgn val="ctr"/>
        <c:lblOffset val="100"/>
        <c:noMultiLvlLbl val="0"/>
      </c:catAx>
      <c:valAx>
        <c:axId val="250561944"/>
        <c:scaling>
          <c:orientation val="minMax"/>
        </c:scaling>
        <c:delete val="0"/>
        <c:axPos val="l"/>
        <c:majorGridlines>
          <c:spPr>
            <a:ln w="9525" cap="flat" cmpd="sng" algn="ctr">
              <a:solidFill>
                <a:schemeClr val="tx1">
                  <a:lumMod val="15000"/>
                  <a:lumOff val="85000"/>
                </a:schemeClr>
              </a:solidFill>
              <a:round/>
            </a:ln>
            <a:effectLst/>
          </c:spPr>
        </c:majorGridlines>
        <c:numFmt formatCode="#,##0.00;[Red]#,##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25056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FFC301"/>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Totals'!$N$46:$Y$46</c:f>
              <c:numCache>
                <c:formatCode>#,##0.00</c:formatCode>
                <c:ptCount val="12"/>
                <c:pt idx="0">
                  <c:v>715.51</c:v>
                </c:pt>
                <c:pt idx="1">
                  <c:v>534.08000000000004</c:v>
                </c:pt>
                <c:pt idx="2">
                  <c:v>521.36</c:v>
                </c:pt>
                <c:pt idx="3">
                  <c:v>421.51</c:v>
                </c:pt>
                <c:pt idx="4">
                  <c:v>406.48</c:v>
                </c:pt>
                <c:pt idx="5">
                  <c:v>614.48</c:v>
                </c:pt>
                <c:pt idx="6">
                  <c:v>499.54</c:v>
                </c:pt>
                <c:pt idx="7" formatCode="General">
                  <c:v>1193.4100000000001</c:v>
                </c:pt>
                <c:pt idx="8">
                  <c:v>631.44000000000005</c:v>
                </c:pt>
                <c:pt idx="9">
                  <c:v>440</c:v>
                </c:pt>
                <c:pt idx="10">
                  <c:v>668.13</c:v>
                </c:pt>
                <c:pt idx="11">
                  <c:v>583.09</c:v>
                </c:pt>
              </c:numCache>
              <c:extLst xmlns:c15="http://schemas.microsoft.com/office/drawing/2012/chart"/>
            </c:numRef>
          </c:val>
          <c:extLst xmlns:c15="http://schemas.microsoft.com/office/drawing/2012/chart">
            <c:ext xmlns:c16="http://schemas.microsoft.com/office/drawing/2014/chart" uri="{C3380CC4-5D6E-409C-BE32-E72D297353CC}">
              <c16:uniqueId val="{00000000-4235-42EA-AA86-984D673E871B}"/>
            </c:ext>
          </c:extLst>
        </c:ser>
        <c:ser>
          <c:idx val="2"/>
          <c:order val="2"/>
          <c:tx>
            <c:strRef>
              <c:f>'YTD Traffic Totals'!$Z$2</c:f>
              <c:strCache>
                <c:ptCount val="1"/>
                <c:pt idx="0">
                  <c:v>2018-2019</c:v>
                </c:pt>
              </c:strCache>
              <c:extLst xmlns:c15="http://schemas.microsoft.com/office/drawing/2012/chart"/>
            </c:strRef>
          </c:tx>
          <c:spPr>
            <a:solidFill>
              <a:srgbClr val="007635"/>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Totals'!$Z$46:$AK$46</c:f>
              <c:numCache>
                <c:formatCode>#,##0.00</c:formatCode>
                <c:ptCount val="12"/>
                <c:pt idx="0">
                  <c:v>406.06</c:v>
                </c:pt>
                <c:pt idx="1">
                  <c:v>431.12</c:v>
                </c:pt>
                <c:pt idx="2">
                  <c:v>360.07</c:v>
                </c:pt>
                <c:pt idx="3">
                  <c:v>265.42</c:v>
                </c:pt>
                <c:pt idx="4">
                  <c:v>330.41</c:v>
                </c:pt>
                <c:pt idx="5">
                  <c:v>365.51</c:v>
                </c:pt>
                <c:pt idx="6">
                  <c:v>298.14999999999998</c:v>
                </c:pt>
                <c:pt idx="7" formatCode="General">
                  <c:v>319.49</c:v>
                </c:pt>
                <c:pt idx="8">
                  <c:v>226.06</c:v>
                </c:pt>
                <c:pt idx="9">
                  <c:v>376.1</c:v>
                </c:pt>
                <c:pt idx="10">
                  <c:v>427.05</c:v>
                </c:pt>
                <c:pt idx="11">
                  <c:v>400.41</c:v>
                </c:pt>
              </c:numCache>
              <c:extLst xmlns:c15="http://schemas.microsoft.com/office/drawing/2012/chart"/>
            </c:numRef>
          </c:val>
          <c:extLst xmlns:c15="http://schemas.microsoft.com/office/drawing/2012/chart">
            <c:ext xmlns:c16="http://schemas.microsoft.com/office/drawing/2014/chart" uri="{C3380CC4-5D6E-409C-BE32-E72D297353CC}">
              <c16:uniqueId val="{00000001-4235-42EA-AA86-984D673E871B}"/>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Totals'!$AL$46:$AW$46</c:f>
              <c:numCache>
                <c:formatCode>#,##0.00</c:formatCode>
                <c:ptCount val="12"/>
                <c:pt idx="0">
                  <c:v>309.07</c:v>
                </c:pt>
                <c:pt idx="1">
                  <c:v>370.23</c:v>
                </c:pt>
                <c:pt idx="2">
                  <c:v>425.25</c:v>
                </c:pt>
                <c:pt idx="3">
                  <c:v>253.15</c:v>
                </c:pt>
                <c:pt idx="4">
                  <c:v>333.32</c:v>
                </c:pt>
                <c:pt idx="5">
                  <c:v>276.44</c:v>
                </c:pt>
                <c:pt idx="6">
                  <c:v>307.13</c:v>
                </c:pt>
                <c:pt idx="7" formatCode="General">
                  <c:v>289.27</c:v>
                </c:pt>
                <c:pt idx="8">
                  <c:v>283.35000000000002</c:v>
                </c:pt>
                <c:pt idx="9">
                  <c:v>246.17</c:v>
                </c:pt>
                <c:pt idx="10">
                  <c:v>376.2</c:v>
                </c:pt>
                <c:pt idx="11">
                  <c:v>298.33</c:v>
                </c:pt>
              </c:numCache>
            </c:numRef>
          </c:val>
          <c:extLst>
            <c:ext xmlns:c16="http://schemas.microsoft.com/office/drawing/2014/chart" uri="{C3380CC4-5D6E-409C-BE32-E72D297353CC}">
              <c16:uniqueId val="{00000002-4235-42EA-AA86-984D673E871B}"/>
            </c:ext>
          </c:extLst>
        </c:ser>
        <c:dLbls>
          <c:showLegendKey val="0"/>
          <c:showVal val="0"/>
          <c:showCatName val="0"/>
          <c:showSerName val="0"/>
          <c:showPercent val="0"/>
          <c:showBubbleSize val="0"/>
        </c:dLbls>
        <c:gapWidth val="150"/>
        <c:shape val="box"/>
        <c:axId val="369283992"/>
        <c:axId val="369280072"/>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Totals'!$B$46:$M$46</c15:sqref>
                        </c15:formulaRef>
                      </c:ext>
                    </c:extLst>
                    <c:numCache>
                      <c:formatCode>#,##0.00</c:formatCode>
                      <c:ptCount val="12"/>
                      <c:pt idx="0">
                        <c:v>346.06</c:v>
                      </c:pt>
                      <c:pt idx="1">
                        <c:v>306.18</c:v>
                      </c:pt>
                      <c:pt idx="2">
                        <c:v>352.55</c:v>
                      </c:pt>
                      <c:pt idx="3">
                        <c:v>279.13</c:v>
                      </c:pt>
                      <c:pt idx="4">
                        <c:v>380.25</c:v>
                      </c:pt>
                      <c:pt idx="5">
                        <c:v>389.08</c:v>
                      </c:pt>
                      <c:pt idx="6">
                        <c:v>418.02</c:v>
                      </c:pt>
                      <c:pt idx="7" formatCode="0.00">
                        <c:v>581.20000000000005</c:v>
                      </c:pt>
                      <c:pt idx="8">
                        <c:v>442.25</c:v>
                      </c:pt>
                      <c:pt idx="9">
                        <c:v>568.58000000000004</c:v>
                      </c:pt>
                      <c:pt idx="10">
                        <c:v>718.22</c:v>
                      </c:pt>
                      <c:pt idx="11">
                        <c:v>525.1</c:v>
                      </c:pt>
                    </c:numCache>
                  </c:numRef>
                </c:val>
                <c:extLst>
                  <c:ext xmlns:c16="http://schemas.microsoft.com/office/drawing/2014/chart" uri="{C3380CC4-5D6E-409C-BE32-E72D297353CC}">
                    <c16:uniqueId val="{00000003-4235-42EA-AA86-984D673E871B}"/>
                  </c:ext>
                </c:extLst>
              </c15:ser>
            </c15:filteredBarSeries>
          </c:ext>
        </c:extLst>
      </c:bar3DChart>
      <c:catAx>
        <c:axId val="369283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369280072"/>
        <c:crosses val="autoZero"/>
        <c:auto val="1"/>
        <c:lblAlgn val="ctr"/>
        <c:lblOffset val="100"/>
        <c:noMultiLvlLbl val="0"/>
      </c:catAx>
      <c:valAx>
        <c:axId val="3692800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369283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EAB20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Totals'!$N$42:$Y$42</c:f>
              <c:numCache>
                <c:formatCode>#,##0.00</c:formatCode>
                <c:ptCount val="12"/>
                <c:pt idx="0">
                  <c:v>8948.44</c:v>
                </c:pt>
                <c:pt idx="1">
                  <c:v>7745.44</c:v>
                </c:pt>
                <c:pt idx="2">
                  <c:v>7205.51</c:v>
                </c:pt>
                <c:pt idx="3">
                  <c:v>6865.24</c:v>
                </c:pt>
                <c:pt idx="4">
                  <c:v>7706.12</c:v>
                </c:pt>
                <c:pt idx="5">
                  <c:v>7130.16</c:v>
                </c:pt>
                <c:pt idx="6">
                  <c:v>7716.51</c:v>
                </c:pt>
                <c:pt idx="7">
                  <c:v>12916.34</c:v>
                </c:pt>
                <c:pt idx="8">
                  <c:v>9436.41</c:v>
                </c:pt>
                <c:pt idx="9">
                  <c:v>11714.32</c:v>
                </c:pt>
                <c:pt idx="10">
                  <c:v>14957.58</c:v>
                </c:pt>
                <c:pt idx="11">
                  <c:v>11525</c:v>
                </c:pt>
              </c:numCache>
              <c:extLst xmlns:c15="http://schemas.microsoft.com/office/drawing/2012/chart"/>
            </c:numRef>
          </c:val>
          <c:extLst xmlns:c15="http://schemas.microsoft.com/office/drawing/2012/chart">
            <c:ext xmlns:c16="http://schemas.microsoft.com/office/drawing/2014/chart" uri="{C3380CC4-5D6E-409C-BE32-E72D297353CC}">
              <c16:uniqueId val="{00000000-7F69-4909-822F-DE54DA8BF5BF}"/>
            </c:ext>
          </c:extLst>
        </c:ser>
        <c:ser>
          <c:idx val="2"/>
          <c:order val="2"/>
          <c:tx>
            <c:strRef>
              <c:f>'YTD Traffic Totals'!$Z$2</c:f>
              <c:strCache>
                <c:ptCount val="1"/>
                <c:pt idx="0">
                  <c:v>2018-2019</c:v>
                </c:pt>
              </c:strCache>
              <c:extLst xmlns:c15="http://schemas.microsoft.com/office/drawing/2012/chart"/>
            </c:strRef>
          </c:tx>
          <c:spPr>
            <a:solidFill>
              <a:srgbClr val="007635"/>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Totals'!$Z$42:$AK$42</c:f>
              <c:numCache>
                <c:formatCode>#,##0.00</c:formatCode>
                <c:ptCount val="12"/>
                <c:pt idx="0">
                  <c:v>12519.37</c:v>
                </c:pt>
                <c:pt idx="1">
                  <c:v>8429.2900000000009</c:v>
                </c:pt>
                <c:pt idx="2">
                  <c:v>8870.36</c:v>
                </c:pt>
                <c:pt idx="3">
                  <c:v>7735.41</c:v>
                </c:pt>
                <c:pt idx="4">
                  <c:v>8592.4500000000007</c:v>
                </c:pt>
                <c:pt idx="5">
                  <c:v>7398.28</c:v>
                </c:pt>
                <c:pt idx="6">
                  <c:v>7359.26</c:v>
                </c:pt>
                <c:pt idx="7">
                  <c:v>8001.02</c:v>
                </c:pt>
                <c:pt idx="8">
                  <c:v>7122.02</c:v>
                </c:pt>
                <c:pt idx="9">
                  <c:v>7846.48</c:v>
                </c:pt>
                <c:pt idx="10">
                  <c:v>10228.040000000001</c:v>
                </c:pt>
                <c:pt idx="11">
                  <c:v>7656.06</c:v>
                </c:pt>
              </c:numCache>
              <c:extLst xmlns:c15="http://schemas.microsoft.com/office/drawing/2012/chart"/>
            </c:numRef>
          </c:val>
          <c:extLst xmlns:c15="http://schemas.microsoft.com/office/drawing/2012/chart">
            <c:ext xmlns:c16="http://schemas.microsoft.com/office/drawing/2014/chart" uri="{C3380CC4-5D6E-409C-BE32-E72D297353CC}">
              <c16:uniqueId val="{00000001-7F69-4909-822F-DE54DA8BF5BF}"/>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Totals'!$AL$42:$AW$42</c:f>
              <c:numCache>
                <c:formatCode>#,##0.00</c:formatCode>
                <c:ptCount val="12"/>
                <c:pt idx="0">
                  <c:v>8712.5499999999993</c:v>
                </c:pt>
                <c:pt idx="1">
                  <c:v>7767.58</c:v>
                </c:pt>
                <c:pt idx="2">
                  <c:v>7714.32</c:v>
                </c:pt>
                <c:pt idx="3">
                  <c:v>7921.15</c:v>
                </c:pt>
                <c:pt idx="4">
                  <c:v>8715.5499999999993</c:v>
                </c:pt>
                <c:pt idx="5">
                  <c:v>6661.46</c:v>
                </c:pt>
                <c:pt idx="6">
                  <c:v>7800.53</c:v>
                </c:pt>
                <c:pt idx="7">
                  <c:v>7707.09</c:v>
                </c:pt>
                <c:pt idx="8">
                  <c:v>7558.57</c:v>
                </c:pt>
                <c:pt idx="9">
                  <c:v>7323.28</c:v>
                </c:pt>
                <c:pt idx="10">
                  <c:v>11437.33</c:v>
                </c:pt>
                <c:pt idx="11">
                  <c:v>9359.07</c:v>
                </c:pt>
              </c:numCache>
            </c:numRef>
          </c:val>
          <c:extLst>
            <c:ext xmlns:c16="http://schemas.microsoft.com/office/drawing/2014/chart" uri="{C3380CC4-5D6E-409C-BE32-E72D297353CC}">
              <c16:uniqueId val="{00000002-7F69-4909-822F-DE54DA8BF5BF}"/>
            </c:ext>
          </c:extLst>
        </c:ser>
        <c:dLbls>
          <c:showLegendKey val="0"/>
          <c:showVal val="0"/>
          <c:showCatName val="0"/>
          <c:showSerName val="0"/>
          <c:showPercent val="0"/>
          <c:showBubbleSize val="0"/>
        </c:dLbls>
        <c:gapWidth val="150"/>
        <c:shape val="box"/>
        <c:axId val="249182688"/>
        <c:axId val="249183472"/>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Totals'!$AL$42:$AR$42</c15:sqref>
                        </c15:formulaRef>
                      </c:ext>
                    </c:extLst>
                    <c:numCache>
                      <c:formatCode>#,##0.00</c:formatCode>
                      <c:ptCount val="7"/>
                      <c:pt idx="0">
                        <c:v>8712.5499999999993</c:v>
                      </c:pt>
                      <c:pt idx="1">
                        <c:v>7767.58</c:v>
                      </c:pt>
                      <c:pt idx="2">
                        <c:v>7714.32</c:v>
                      </c:pt>
                      <c:pt idx="3">
                        <c:v>7921.15</c:v>
                      </c:pt>
                      <c:pt idx="4">
                        <c:v>8715.5499999999993</c:v>
                      </c:pt>
                      <c:pt idx="5">
                        <c:v>6661.46</c:v>
                      </c:pt>
                      <c:pt idx="6">
                        <c:v>7800.53</c:v>
                      </c:pt>
                    </c:numCache>
                  </c:numRef>
                </c:val>
                <c:extLst>
                  <c:ext xmlns:c16="http://schemas.microsoft.com/office/drawing/2014/chart" uri="{C3380CC4-5D6E-409C-BE32-E72D297353CC}">
                    <c16:uniqueId val="{00000003-7F69-4909-822F-DE54DA8BF5BF}"/>
                  </c:ext>
                </c:extLst>
              </c15:ser>
            </c15:filteredBarSeries>
          </c:ext>
        </c:extLst>
      </c:bar3DChart>
      <c:catAx>
        <c:axId val="249182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249183472"/>
        <c:crosses val="autoZero"/>
        <c:auto val="1"/>
        <c:lblAlgn val="ctr"/>
        <c:lblOffset val="100"/>
        <c:noMultiLvlLbl val="0"/>
      </c:catAx>
      <c:valAx>
        <c:axId val="249183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24918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EAB20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Totals'!$N$35:$Y$35</c:f>
              <c:numCache>
                <c:formatCode>_(* #,##0.00_);_(* \(#,##0.00\);_(* "-"??_);_(@_)</c:formatCode>
                <c:ptCount val="12"/>
                <c:pt idx="0">
                  <c:v>1194.8400000000001</c:v>
                </c:pt>
                <c:pt idx="1">
                  <c:v>1143.6599999999999</c:v>
                </c:pt>
                <c:pt idx="2">
                  <c:v>1967.68</c:v>
                </c:pt>
                <c:pt idx="3">
                  <c:v>2545.6400000000003</c:v>
                </c:pt>
                <c:pt idx="4">
                  <c:v>1951.38</c:v>
                </c:pt>
                <c:pt idx="5">
                  <c:v>2318.9899999999998</c:v>
                </c:pt>
                <c:pt idx="6">
                  <c:v>2635.38</c:v>
                </c:pt>
                <c:pt idx="7" formatCode="0.00_);[Red]\(0.00\)">
                  <c:v>2026.91</c:v>
                </c:pt>
                <c:pt idx="8" formatCode="0.00_);[Red]\(0.00\)">
                  <c:v>2482.9699999999993</c:v>
                </c:pt>
                <c:pt idx="9" formatCode="0.00_);[Red]\(0.00\)">
                  <c:v>2696.81</c:v>
                </c:pt>
                <c:pt idx="10" formatCode="0.00_);[Red]\(0.00\)">
                  <c:v>2656.14</c:v>
                </c:pt>
                <c:pt idx="11" formatCode="0.00_);[Red]\(0.00\)">
                  <c:v>2070.7400000000002</c:v>
                </c:pt>
              </c:numCache>
              <c:extLst xmlns:c15="http://schemas.microsoft.com/office/drawing/2012/chart"/>
            </c:numRef>
          </c:val>
          <c:extLst xmlns:c15="http://schemas.microsoft.com/office/drawing/2012/chart">
            <c:ext xmlns:c16="http://schemas.microsoft.com/office/drawing/2014/chart" uri="{C3380CC4-5D6E-409C-BE32-E72D297353CC}">
              <c16:uniqueId val="{00000000-7435-41CF-9357-AE8A7BDBCE79}"/>
            </c:ext>
          </c:extLst>
        </c:ser>
        <c:ser>
          <c:idx val="2"/>
          <c:order val="2"/>
          <c:tx>
            <c:strRef>
              <c:f>'YTD Traffic Totals'!$Z$2</c:f>
              <c:strCache>
                <c:ptCount val="1"/>
                <c:pt idx="0">
                  <c:v>2018-2019</c:v>
                </c:pt>
              </c:strCache>
              <c:extLst xmlns:c15="http://schemas.microsoft.com/office/drawing/2012/chart"/>
            </c:strRef>
          </c:tx>
          <c:spPr>
            <a:solidFill>
              <a:srgbClr val="007635"/>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Totals'!$Z$35:$AK$35</c:f>
              <c:numCache>
                <c:formatCode>_(* #,##0.00_);_(* \(#,##0.00\);_(* "-"??_);_(@_)</c:formatCode>
                <c:ptCount val="12"/>
                <c:pt idx="0">
                  <c:v>1799.83</c:v>
                </c:pt>
                <c:pt idx="1">
                  <c:v>1939.6299999999997</c:v>
                </c:pt>
                <c:pt idx="2">
                  <c:v>3599.99</c:v>
                </c:pt>
                <c:pt idx="3">
                  <c:v>3532.3</c:v>
                </c:pt>
                <c:pt idx="4">
                  <c:v>4622.7699999999995</c:v>
                </c:pt>
                <c:pt idx="5">
                  <c:v>5343.59</c:v>
                </c:pt>
                <c:pt idx="6">
                  <c:v>7281.1900000000005</c:v>
                </c:pt>
                <c:pt idx="7" formatCode="0.00_);[Red]\(0.00\)">
                  <c:v>2747.7400000000007</c:v>
                </c:pt>
                <c:pt idx="8" formatCode="0.00_);[Red]\(0.00\)">
                  <c:v>9022.27</c:v>
                </c:pt>
                <c:pt idx="9" formatCode="0.00_);[Red]\(0.00\)">
                  <c:v>2242.1800000000003</c:v>
                </c:pt>
                <c:pt idx="10" formatCode="0.00_);[Red]\(0.00\)">
                  <c:v>1924.2900000000002</c:v>
                </c:pt>
                <c:pt idx="11" formatCode="0.00_);[Red]\(0.00\)">
                  <c:v>4254.55</c:v>
                </c:pt>
              </c:numCache>
              <c:extLst xmlns:c15="http://schemas.microsoft.com/office/drawing/2012/chart"/>
            </c:numRef>
          </c:val>
          <c:extLst xmlns:c15="http://schemas.microsoft.com/office/drawing/2012/chart">
            <c:ext xmlns:c16="http://schemas.microsoft.com/office/drawing/2014/chart" uri="{C3380CC4-5D6E-409C-BE32-E72D297353CC}">
              <c16:uniqueId val="{00000001-7435-41CF-9357-AE8A7BDBCE79}"/>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Totals'!$AL$35:$AW$35</c:f>
              <c:numCache>
                <c:formatCode>_(* #,##0.00_);_(* \(#,##0.00\);_(* "-"??_);_(@_)</c:formatCode>
                <c:ptCount val="12"/>
                <c:pt idx="0">
                  <c:v>6053.69</c:v>
                </c:pt>
                <c:pt idx="1">
                  <c:v>2853.99</c:v>
                </c:pt>
                <c:pt idx="2">
                  <c:v>2994.6799999999994</c:v>
                </c:pt>
                <c:pt idx="3">
                  <c:v>3914.9999999999995</c:v>
                </c:pt>
                <c:pt idx="4">
                  <c:v>4773.0700000000006</c:v>
                </c:pt>
                <c:pt idx="5">
                  <c:v>3444.5400000000004</c:v>
                </c:pt>
                <c:pt idx="6">
                  <c:v>2303.2400000000002</c:v>
                </c:pt>
                <c:pt idx="7">
                  <c:v>2524.7799999999997</c:v>
                </c:pt>
                <c:pt idx="8" formatCode="0.00_);[Red]\(0.00\)">
                  <c:v>1676.22</c:v>
                </c:pt>
                <c:pt idx="9" formatCode="0.00_);[Red]\(0.00\)">
                  <c:v>2089.06</c:v>
                </c:pt>
                <c:pt idx="10" formatCode="#,##0.00_);[Red]\(#,##0.00\)">
                  <c:v>3310.0199999999995</c:v>
                </c:pt>
                <c:pt idx="11" formatCode="#,##0.00_);[Red]\(#,##0.00\)">
                  <c:v>2664.0699999999997</c:v>
                </c:pt>
              </c:numCache>
            </c:numRef>
          </c:val>
          <c:extLst>
            <c:ext xmlns:c16="http://schemas.microsoft.com/office/drawing/2014/chart" uri="{C3380CC4-5D6E-409C-BE32-E72D297353CC}">
              <c16:uniqueId val="{00000002-7435-41CF-9357-AE8A7BDBCE79}"/>
            </c:ext>
          </c:extLst>
        </c:ser>
        <c:dLbls>
          <c:showLegendKey val="0"/>
          <c:showVal val="0"/>
          <c:showCatName val="0"/>
          <c:showSerName val="0"/>
          <c:showPercent val="0"/>
          <c:showBubbleSize val="0"/>
        </c:dLbls>
        <c:gapWidth val="150"/>
        <c:shape val="box"/>
        <c:axId val="250565864"/>
        <c:axId val="250563904"/>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Totals'!$B$35:$M$35</c15:sqref>
                        </c15:formulaRef>
                      </c:ext>
                    </c:extLst>
                    <c:numCache>
                      <c:formatCode>0.00_);[Red]\(0.00\)</c:formatCode>
                      <c:ptCount val="12"/>
                      <c:pt idx="0">
                        <c:v>991.56999999999982</c:v>
                      </c:pt>
                      <c:pt idx="1">
                        <c:v>691.52</c:v>
                      </c:pt>
                      <c:pt idx="2">
                        <c:v>647.20000000000005</c:v>
                      </c:pt>
                      <c:pt idx="3">
                        <c:v>667.2</c:v>
                      </c:pt>
                      <c:pt idx="4">
                        <c:v>729</c:v>
                      </c:pt>
                      <c:pt idx="5">
                        <c:v>1016.7400000000002</c:v>
                      </c:pt>
                      <c:pt idx="6">
                        <c:v>971.79</c:v>
                      </c:pt>
                      <c:pt idx="7">
                        <c:v>952.17000000000007</c:v>
                      </c:pt>
                      <c:pt idx="8">
                        <c:v>524.44000000000005</c:v>
                      </c:pt>
                      <c:pt idx="9">
                        <c:v>1247.1799999999998</c:v>
                      </c:pt>
                      <c:pt idx="10">
                        <c:v>1236.0100000000002</c:v>
                      </c:pt>
                      <c:pt idx="11">
                        <c:v>1235.25</c:v>
                      </c:pt>
                    </c:numCache>
                  </c:numRef>
                </c:val>
                <c:extLst>
                  <c:ext xmlns:c16="http://schemas.microsoft.com/office/drawing/2014/chart" uri="{C3380CC4-5D6E-409C-BE32-E72D297353CC}">
                    <c16:uniqueId val="{00000003-7435-41CF-9357-AE8A7BDBCE79}"/>
                  </c:ext>
                </c:extLst>
              </c15:ser>
            </c15:filteredBarSeries>
          </c:ext>
        </c:extLst>
      </c:bar3DChart>
      <c:catAx>
        <c:axId val="250565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250563904"/>
        <c:crosses val="autoZero"/>
        <c:auto val="1"/>
        <c:lblAlgn val="ctr"/>
        <c:lblOffset val="100"/>
        <c:noMultiLvlLbl val="0"/>
      </c:catAx>
      <c:valAx>
        <c:axId val="25056390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25056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'YTD Traffic Totals'!$N$2</c:f>
              <c:strCache>
                <c:ptCount val="1"/>
                <c:pt idx="0">
                  <c:v>2017-2018</c:v>
                </c:pt>
              </c:strCache>
              <c:extLst xmlns:c15="http://schemas.microsoft.com/office/drawing/2012/chart"/>
            </c:strRef>
          </c:tx>
          <c:spPr>
            <a:solidFill>
              <a:srgbClr val="FFC301"/>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Totals'!$N$62:$Y$62</c:f>
              <c:numCache>
                <c:formatCode>#,##0.00</c:formatCode>
                <c:ptCount val="12"/>
                <c:pt idx="0">
                  <c:v>85479.37999999999</c:v>
                </c:pt>
                <c:pt idx="1">
                  <c:v>77399.8</c:v>
                </c:pt>
                <c:pt idx="2">
                  <c:v>76971.64</c:v>
                </c:pt>
                <c:pt idx="3">
                  <c:v>75423.490000000005</c:v>
                </c:pt>
                <c:pt idx="4">
                  <c:v>72675.460000000006</c:v>
                </c:pt>
                <c:pt idx="5">
                  <c:v>72549.350000000006</c:v>
                </c:pt>
                <c:pt idx="6">
                  <c:v>68454.48000000001</c:v>
                </c:pt>
                <c:pt idx="7">
                  <c:v>64361.46</c:v>
                </c:pt>
                <c:pt idx="8">
                  <c:v>62510.389999999992</c:v>
                </c:pt>
                <c:pt idx="9">
                  <c:v>63261.55</c:v>
                </c:pt>
                <c:pt idx="10">
                  <c:v>69109.169999999984</c:v>
                </c:pt>
                <c:pt idx="11">
                  <c:v>57739.96</c:v>
                </c:pt>
              </c:numCache>
              <c:extLst xmlns:c15="http://schemas.microsoft.com/office/drawing/2012/chart"/>
            </c:numRef>
          </c:val>
          <c:extLst xmlns:c15="http://schemas.microsoft.com/office/drawing/2012/chart">
            <c:ext xmlns:c16="http://schemas.microsoft.com/office/drawing/2014/chart" uri="{C3380CC4-5D6E-409C-BE32-E72D297353CC}">
              <c16:uniqueId val="{00000000-D9BB-49DB-AB9F-EAADFD69F54C}"/>
            </c:ext>
          </c:extLst>
        </c:ser>
        <c:ser>
          <c:idx val="2"/>
          <c:order val="2"/>
          <c:tx>
            <c:strRef>
              <c:f>'YTD Traffic Totals'!$Z$2</c:f>
              <c:strCache>
                <c:ptCount val="1"/>
                <c:pt idx="0">
                  <c:v>2018-2019</c:v>
                </c:pt>
              </c:strCache>
              <c:extLst xmlns:c15="http://schemas.microsoft.com/office/drawing/2012/chart"/>
            </c:strRef>
          </c:tx>
          <c:spPr>
            <a:solidFill>
              <a:srgbClr val="007635"/>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Totals'!$Z$62:$AK$62</c:f>
              <c:numCache>
                <c:formatCode>#,##0.00</c:formatCode>
                <c:ptCount val="12"/>
                <c:pt idx="0">
                  <c:v>64263.69</c:v>
                </c:pt>
                <c:pt idx="1">
                  <c:v>59858.6</c:v>
                </c:pt>
                <c:pt idx="2">
                  <c:v>58550.81</c:v>
                </c:pt>
                <c:pt idx="3">
                  <c:v>52690.900000000016</c:v>
                </c:pt>
                <c:pt idx="4">
                  <c:v>51221.21</c:v>
                </c:pt>
                <c:pt idx="5">
                  <c:v>53436.650000000009</c:v>
                </c:pt>
                <c:pt idx="6">
                  <c:v>49782.549999999996</c:v>
                </c:pt>
                <c:pt idx="7">
                  <c:v>47413.279999999999</c:v>
                </c:pt>
                <c:pt idx="8">
                  <c:v>46873.18</c:v>
                </c:pt>
                <c:pt idx="9">
                  <c:v>49301.37000000001</c:v>
                </c:pt>
                <c:pt idx="10">
                  <c:v>48632.35</c:v>
                </c:pt>
                <c:pt idx="11">
                  <c:v>40287.009999999995</c:v>
                </c:pt>
              </c:numCache>
              <c:extLst xmlns:c15="http://schemas.microsoft.com/office/drawing/2012/chart"/>
            </c:numRef>
          </c:val>
          <c:extLst xmlns:c15="http://schemas.microsoft.com/office/drawing/2012/chart">
            <c:ext xmlns:c16="http://schemas.microsoft.com/office/drawing/2014/chart" uri="{C3380CC4-5D6E-409C-BE32-E72D297353CC}">
              <c16:uniqueId val="{00000001-D9BB-49DB-AB9F-EAADFD69F54C}"/>
            </c:ext>
          </c:extLst>
        </c:ser>
        <c:ser>
          <c:idx val="3"/>
          <c:order val="3"/>
          <c:tx>
            <c:strRef>
              <c:f>'YTD Traffic Totals'!$AL$2</c:f>
              <c:strCache>
                <c:ptCount val="1"/>
                <c:pt idx="0">
                  <c:v>2019-2020</c:v>
                </c:pt>
              </c:strCache>
            </c:strRef>
          </c:tx>
          <c:spPr>
            <a:solidFill>
              <a:srgbClr val="7030A0"/>
            </a:solidFill>
            <a:ln>
              <a:solidFill>
                <a:schemeClr val="bg1">
                  <a:lumMod val="50000"/>
                </a:schemeClr>
              </a:solidFill>
            </a:ln>
            <a:effectLst/>
            <a:sp3d>
              <a:contourClr>
                <a:schemeClr val="bg1">
                  <a:lumMod val="50000"/>
                </a:schemeClr>
              </a:contourClr>
            </a:sp3d>
          </c:spPr>
          <c:invertIfNegative val="0"/>
          <c:cat>
            <c:strRef>
              <c:f>'YTD Traffic Totals'!$AL$3:$AW$3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'YTD Traffic Totals'!$AL$62:$AW$62</c:f>
              <c:numCache>
                <c:formatCode>#,##0.00</c:formatCode>
                <c:ptCount val="12"/>
                <c:pt idx="0">
                  <c:v>41410.999999999993</c:v>
                </c:pt>
                <c:pt idx="1">
                  <c:v>38276.49</c:v>
                </c:pt>
                <c:pt idx="2">
                  <c:v>40681.069999999992</c:v>
                </c:pt>
                <c:pt idx="3">
                  <c:v>40543.65</c:v>
                </c:pt>
                <c:pt idx="4">
                  <c:v>37651.769999999997</c:v>
                </c:pt>
                <c:pt idx="5">
                  <c:v>38277.53</c:v>
                </c:pt>
                <c:pt idx="6">
                  <c:v>36382.11</c:v>
                </c:pt>
                <c:pt idx="7">
                  <c:v>35698.76</c:v>
                </c:pt>
                <c:pt idx="8">
                  <c:v>31823.260000000002</c:v>
                </c:pt>
                <c:pt idx="9">
                  <c:v>35358.58</c:v>
                </c:pt>
                <c:pt idx="10">
                  <c:v>37053</c:v>
                </c:pt>
                <c:pt idx="11">
                  <c:v>34587.350000000006</c:v>
                </c:pt>
              </c:numCache>
            </c:numRef>
          </c:val>
          <c:extLst>
            <c:ext xmlns:c16="http://schemas.microsoft.com/office/drawing/2014/chart" uri="{C3380CC4-5D6E-409C-BE32-E72D297353CC}">
              <c16:uniqueId val="{00000002-D9BB-49DB-AB9F-EAADFD69F54C}"/>
            </c:ext>
          </c:extLst>
        </c:ser>
        <c:dLbls>
          <c:showLegendKey val="0"/>
          <c:showVal val="0"/>
          <c:showCatName val="0"/>
          <c:showSerName val="0"/>
          <c:showPercent val="0"/>
          <c:showBubbleSize val="0"/>
        </c:dLbls>
        <c:gapWidth val="150"/>
        <c:shape val="box"/>
        <c:axId val="373665184"/>
        <c:axId val="373668320"/>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Totals'!$AL$3:$AW$3</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'YTD Traffic Totals'!$B$62:$M$62</c15:sqref>
                        </c15:formulaRef>
                      </c:ext>
                    </c:extLst>
                    <c:numCache>
                      <c:formatCode>#,##0.00</c:formatCode>
                      <c:ptCount val="12"/>
                      <c:pt idx="0">
                        <c:v>108695.54</c:v>
                      </c:pt>
                      <c:pt idx="1">
                        <c:v>100800.32000000001</c:v>
                      </c:pt>
                      <c:pt idx="2">
                        <c:v>99745.179999999978</c:v>
                      </c:pt>
                      <c:pt idx="3">
                        <c:v>95446.299999999988</c:v>
                      </c:pt>
                      <c:pt idx="4">
                        <c:v>86985.799999999988</c:v>
                      </c:pt>
                      <c:pt idx="5">
                        <c:v>94251.3</c:v>
                      </c:pt>
                      <c:pt idx="6">
                        <c:v>87108.04</c:v>
                      </c:pt>
                      <c:pt idx="7">
                        <c:v>85346.52</c:v>
                      </c:pt>
                      <c:pt idx="8">
                        <c:v>81679.73000000001</c:v>
                      </c:pt>
                      <c:pt idx="9">
                        <c:v>82868.139999999985</c:v>
                      </c:pt>
                      <c:pt idx="10">
                        <c:v>89403.62999999999</c:v>
                      </c:pt>
                      <c:pt idx="11">
                        <c:v>78741.430000000008</c:v>
                      </c:pt>
                    </c:numCache>
                  </c:numRef>
                </c:val>
                <c:extLst>
                  <c:ext xmlns:c16="http://schemas.microsoft.com/office/drawing/2014/chart" uri="{C3380CC4-5D6E-409C-BE32-E72D297353CC}">
                    <c16:uniqueId val="{00000003-D9BB-49DB-AB9F-EAADFD69F54C}"/>
                  </c:ext>
                </c:extLst>
              </c15:ser>
            </c15:filteredBarSeries>
          </c:ext>
        </c:extLst>
      </c:bar3DChart>
      <c:catAx>
        <c:axId val="373665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373668320"/>
        <c:crosses val="autoZero"/>
        <c:auto val="1"/>
        <c:lblAlgn val="ctr"/>
        <c:lblOffset val="100"/>
        <c:noMultiLvlLbl val="0"/>
      </c:catAx>
      <c:valAx>
        <c:axId val="373668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37366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806E9-11A8-D647-B466-11A17DD4C1F5}" type="datetimeFigureOut">
              <a:rPr lang="en-US" smtClean="0"/>
              <a:t>4/28/20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AA041-ACA5-DE44-A6C8-ADD8B3C4D8CB}" type="slidenum">
              <a:rPr lang="en-US" smtClean="0"/>
              <a:t>‹#›</a:t>
            </a:fld>
            <a:endParaRPr lang="en-US" dirty="0"/>
          </a:p>
        </p:txBody>
      </p:sp>
    </p:spTree>
    <p:extLst>
      <p:ext uri="{BB962C8B-B14F-4D97-AF65-F5344CB8AC3E}">
        <p14:creationId xmlns:p14="http://schemas.microsoft.com/office/powerpoint/2010/main" val="399535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E36E7-AB26-7944-956A-2A49C98BD6D6}" type="datetimeFigureOut">
              <a:rPr lang="en-US" smtClean="0"/>
              <a:t>4/28/20</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4C147-F613-1C4B-A720-8B9AA76913FE}" type="slidenum">
              <a:rPr lang="en-US" smtClean="0"/>
              <a:t>‹#›</a:t>
            </a:fld>
            <a:endParaRPr lang="en-US" dirty="0"/>
          </a:p>
        </p:txBody>
      </p:sp>
    </p:spTree>
    <p:extLst>
      <p:ext uri="{BB962C8B-B14F-4D97-AF65-F5344CB8AC3E}">
        <p14:creationId xmlns:p14="http://schemas.microsoft.com/office/powerpoint/2010/main" val="888773321"/>
      </p:ext>
    </p:extLst>
  </p:cSld>
  <p:clrMap bg1="lt1" tx1="dk1" bg2="lt2" tx2="dk2" accent1="accent1" accent2="accent2" accent3="accent3" accent4="accent4" accent5="accent5" accent6="accent6" hlink="hlink" folHlink="folHlink"/>
  <p:hf hdr="0" ftr="0" dt="0"/>
  <p:notesStyle>
    <a:lvl1pPr marL="0" algn="l" defTabSz="356580" rtl="0" eaLnBrk="1" latinLnBrk="0" hangingPunct="1">
      <a:defRPr sz="900" kern="1200">
        <a:solidFill>
          <a:schemeClr val="tx1"/>
        </a:solidFill>
        <a:latin typeface="+mn-lt"/>
        <a:ea typeface="+mn-ea"/>
        <a:cs typeface="+mn-cs"/>
      </a:defRPr>
    </a:lvl1pPr>
    <a:lvl2pPr marL="356580" algn="l" defTabSz="356580" rtl="0" eaLnBrk="1" latinLnBrk="0" hangingPunct="1">
      <a:defRPr sz="900" kern="1200">
        <a:solidFill>
          <a:schemeClr val="tx1"/>
        </a:solidFill>
        <a:latin typeface="+mn-lt"/>
        <a:ea typeface="+mn-ea"/>
        <a:cs typeface="+mn-cs"/>
      </a:defRPr>
    </a:lvl2pPr>
    <a:lvl3pPr marL="713158" algn="l" defTabSz="356580" rtl="0" eaLnBrk="1" latinLnBrk="0" hangingPunct="1">
      <a:defRPr sz="900" kern="1200">
        <a:solidFill>
          <a:schemeClr val="tx1"/>
        </a:solidFill>
        <a:latin typeface="+mn-lt"/>
        <a:ea typeface="+mn-ea"/>
        <a:cs typeface="+mn-cs"/>
      </a:defRPr>
    </a:lvl3pPr>
    <a:lvl4pPr marL="1069738" algn="l" defTabSz="356580" rtl="0" eaLnBrk="1" latinLnBrk="0" hangingPunct="1">
      <a:defRPr sz="900" kern="1200">
        <a:solidFill>
          <a:schemeClr val="tx1"/>
        </a:solidFill>
        <a:latin typeface="+mn-lt"/>
        <a:ea typeface="+mn-ea"/>
        <a:cs typeface="+mn-cs"/>
      </a:defRPr>
    </a:lvl4pPr>
    <a:lvl5pPr marL="1426318" algn="l" defTabSz="356580" rtl="0" eaLnBrk="1" latinLnBrk="0" hangingPunct="1">
      <a:defRPr sz="900" kern="1200">
        <a:solidFill>
          <a:schemeClr val="tx1"/>
        </a:solidFill>
        <a:latin typeface="+mn-lt"/>
        <a:ea typeface="+mn-ea"/>
        <a:cs typeface="+mn-cs"/>
      </a:defRPr>
    </a:lvl5pPr>
    <a:lvl6pPr marL="1782898" algn="l" defTabSz="356580" rtl="0" eaLnBrk="1" latinLnBrk="0" hangingPunct="1">
      <a:defRPr sz="900" kern="1200">
        <a:solidFill>
          <a:schemeClr val="tx1"/>
        </a:solidFill>
        <a:latin typeface="+mn-lt"/>
        <a:ea typeface="+mn-ea"/>
        <a:cs typeface="+mn-cs"/>
      </a:defRPr>
    </a:lvl6pPr>
    <a:lvl7pPr marL="2139476" algn="l" defTabSz="356580" rtl="0" eaLnBrk="1" latinLnBrk="0" hangingPunct="1">
      <a:defRPr sz="900" kern="1200">
        <a:solidFill>
          <a:schemeClr val="tx1"/>
        </a:solidFill>
        <a:latin typeface="+mn-lt"/>
        <a:ea typeface="+mn-ea"/>
        <a:cs typeface="+mn-cs"/>
      </a:defRPr>
    </a:lvl7pPr>
    <a:lvl8pPr marL="2496056" algn="l" defTabSz="356580" rtl="0" eaLnBrk="1" latinLnBrk="0" hangingPunct="1">
      <a:defRPr sz="900" kern="1200">
        <a:solidFill>
          <a:schemeClr val="tx1"/>
        </a:solidFill>
        <a:latin typeface="+mn-lt"/>
        <a:ea typeface="+mn-ea"/>
        <a:cs typeface="+mn-cs"/>
      </a:defRPr>
    </a:lvl8pPr>
    <a:lvl9pPr marL="2852636" algn="l" defTabSz="35658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7421"/>
            <a:ext cx="8707120"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2"/>
              </a:solidFill>
            </a:endParaRPr>
          </a:p>
        </p:txBody>
      </p:sp>
      <p:sp>
        <p:nvSpPr>
          <p:cNvPr id="8" name="Rectangle 7"/>
          <p:cNvSpPr/>
          <p:nvPr userDrawn="1"/>
        </p:nvSpPr>
        <p:spPr>
          <a:xfrm>
            <a:off x="8259781" y="-27421"/>
            <a:ext cx="1798619"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2"/>
              </a:solidFill>
            </a:endParaRPr>
          </a:p>
        </p:txBody>
      </p:sp>
      <p:sp>
        <p:nvSpPr>
          <p:cNvPr id="2" name="Title 1"/>
          <p:cNvSpPr>
            <a:spLocks noGrp="1"/>
          </p:cNvSpPr>
          <p:nvPr>
            <p:ph type="ctrTitle"/>
          </p:nvPr>
        </p:nvSpPr>
        <p:spPr>
          <a:xfrm>
            <a:off x="493604" y="2325340"/>
            <a:ext cx="8753942" cy="1494253"/>
          </a:xfrm>
        </p:spPr>
        <p:txBody>
          <a:bodyPr anchor="b"/>
          <a:lstStyle>
            <a:lvl1pPr>
              <a:defRPr sz="2800">
                <a:latin typeface="Sprint Sans Medium"/>
                <a:cs typeface="Sprint Sans Medium"/>
              </a:defRPr>
            </a:lvl1pPr>
          </a:lstStyle>
          <a:p>
            <a:r>
              <a:rPr lang="en-US" dirty="0"/>
              <a:t>Click to edit Master title style</a:t>
            </a:r>
          </a:p>
        </p:txBody>
      </p:sp>
      <p:sp>
        <p:nvSpPr>
          <p:cNvPr id="3" name="Subtitle 2"/>
          <p:cNvSpPr>
            <a:spLocks noGrp="1"/>
          </p:cNvSpPr>
          <p:nvPr>
            <p:ph type="subTitle" idx="1"/>
          </p:nvPr>
        </p:nvSpPr>
        <p:spPr>
          <a:xfrm>
            <a:off x="493604" y="3874785"/>
            <a:ext cx="8753941" cy="1416109"/>
          </a:xfrm>
        </p:spPr>
        <p:txBody>
          <a:bodyPr/>
          <a:lstStyle>
            <a:lvl1pPr marL="0" indent="0" algn="l">
              <a:buNone/>
              <a:defRPr sz="2400">
                <a:solidFill>
                  <a:schemeClr val="tx1">
                    <a:lumMod val="75000"/>
                    <a:lumOff val="25000"/>
                  </a:schemeClr>
                </a:solidFill>
              </a:defRPr>
            </a:lvl1pPr>
            <a:lvl2pPr marL="509374" indent="0" algn="ctr">
              <a:buNone/>
              <a:defRPr>
                <a:solidFill>
                  <a:schemeClr val="tx1">
                    <a:tint val="75000"/>
                  </a:schemeClr>
                </a:solidFill>
              </a:defRPr>
            </a:lvl2pPr>
            <a:lvl3pPr marL="1018747" indent="0" algn="ctr">
              <a:buNone/>
              <a:defRPr>
                <a:solidFill>
                  <a:schemeClr val="tx1">
                    <a:tint val="75000"/>
                  </a:schemeClr>
                </a:solidFill>
              </a:defRPr>
            </a:lvl3pPr>
            <a:lvl4pPr marL="1528121" indent="0" algn="ctr">
              <a:buNone/>
              <a:defRPr>
                <a:solidFill>
                  <a:schemeClr val="tx1">
                    <a:tint val="75000"/>
                  </a:schemeClr>
                </a:solidFill>
              </a:defRPr>
            </a:lvl4pPr>
            <a:lvl5pPr marL="2037495" indent="0" algn="ctr">
              <a:buNone/>
              <a:defRPr>
                <a:solidFill>
                  <a:schemeClr val="tx1">
                    <a:tint val="75000"/>
                  </a:schemeClr>
                </a:solidFill>
              </a:defRPr>
            </a:lvl5pPr>
            <a:lvl6pPr marL="2546870" indent="0" algn="ctr">
              <a:buNone/>
              <a:defRPr>
                <a:solidFill>
                  <a:schemeClr val="tx1">
                    <a:tint val="75000"/>
                  </a:schemeClr>
                </a:solidFill>
              </a:defRPr>
            </a:lvl6pPr>
            <a:lvl7pPr marL="3056243" indent="0" algn="ctr">
              <a:buNone/>
              <a:defRPr>
                <a:solidFill>
                  <a:schemeClr val="tx1">
                    <a:tint val="75000"/>
                  </a:schemeClr>
                </a:solidFill>
              </a:defRPr>
            </a:lvl7pPr>
            <a:lvl8pPr marL="3565616" indent="0" algn="ctr">
              <a:buNone/>
              <a:defRPr>
                <a:solidFill>
                  <a:schemeClr val="tx1">
                    <a:tint val="75000"/>
                  </a:schemeClr>
                </a:solidFill>
              </a:defRPr>
            </a:lvl8pPr>
            <a:lvl9pPr marL="4074991"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3" hasCustomPrompt="1"/>
          </p:nvPr>
        </p:nvSpPr>
        <p:spPr>
          <a:xfrm>
            <a:off x="493604" y="5290894"/>
            <a:ext cx="2963362" cy="519083"/>
          </a:xfrm>
        </p:spPr>
        <p:txBody>
          <a:bodyPr/>
          <a:lstStyle>
            <a:lvl1pPr marL="0" indent="0">
              <a:buNone/>
              <a:defRPr sz="2400">
                <a:solidFill>
                  <a:schemeClr val="tx1">
                    <a:lumMod val="75000"/>
                    <a:lumOff val="25000"/>
                  </a:schemeClr>
                </a:solidFill>
              </a:defRPr>
            </a:lvl1pPr>
          </a:lstStyle>
          <a:p>
            <a:pPr lvl="0"/>
            <a:r>
              <a:rPr lang="en-US" dirty="0"/>
              <a:t>Click to enter date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87"/>
          <a:stretch/>
        </p:blipFill>
        <p:spPr>
          <a:xfrm>
            <a:off x="3180681" y="-27421"/>
            <a:ext cx="7091686" cy="7237906"/>
          </a:xfrm>
          <a:prstGeom prst="rect">
            <a:avLst/>
          </a:prstGeom>
        </p:spPr>
      </p:pic>
      <p:sp>
        <p:nvSpPr>
          <p:cNvPr id="9" name="Rectangle 8"/>
          <p:cNvSpPr/>
          <p:nvPr userDrawn="1"/>
        </p:nvSpPr>
        <p:spPr>
          <a:xfrm>
            <a:off x="236158" y="3373867"/>
            <a:ext cx="198269" cy="910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9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0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py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7" name="Title Placeholder 1"/>
          <p:cNvSpPr>
            <a:spLocks noGrp="1"/>
          </p:cNvSpPr>
          <p:nvPr>
            <p:ph type="title" hasCustomPrompt="1"/>
          </p:nvPr>
        </p:nvSpPr>
        <p:spPr>
          <a:xfrm>
            <a:off x="461030" y="94222"/>
            <a:ext cx="8251649" cy="844283"/>
          </a:xfrm>
          <a:prstGeom prst="rect">
            <a:avLst/>
          </a:prstGeom>
        </p:spPr>
        <p:txBody>
          <a:bodyPr vert="horz" lIns="0" tIns="0" rIns="0" bIns="0" rtlCol="0" anchor="ctr">
            <a:noAutofit/>
          </a:bodyPr>
          <a:lstStyle/>
          <a:p>
            <a:pPr lvl="0"/>
            <a:r>
              <a:rPr lang="en-US" dirty="0"/>
              <a:t>Header Goes Here</a:t>
            </a:r>
          </a:p>
        </p:txBody>
      </p:sp>
      <p:sp>
        <p:nvSpPr>
          <p:cNvPr id="8" name="Text Placeholder 2"/>
          <p:cNvSpPr>
            <a:spLocks noGrp="1"/>
          </p:cNvSpPr>
          <p:nvPr>
            <p:ph idx="1"/>
          </p:nvPr>
        </p:nvSpPr>
        <p:spPr>
          <a:xfrm>
            <a:off x="328892" y="1311929"/>
            <a:ext cx="8383787" cy="5668040"/>
          </a:xfrm>
          <a:prstGeom prst="rect">
            <a:avLst/>
          </a:prstGeom>
        </p:spPr>
        <p:txBody>
          <a:bodyPr vert="horz" lIns="0" tIns="0" rIns="0" bIns="0" rtlCol="0">
            <a:noAutofit/>
          </a:bodyPr>
          <a:lstStyle>
            <a:lvl1pPr>
              <a:defRPr sz="3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7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6" name="Title Placeholder 1"/>
          <p:cNvSpPr>
            <a:spLocks noGrp="1"/>
          </p:cNvSpPr>
          <p:nvPr>
            <p:ph type="title" hasCustomPrompt="1"/>
          </p:nvPr>
        </p:nvSpPr>
        <p:spPr>
          <a:xfrm>
            <a:off x="463142" y="94222"/>
            <a:ext cx="860098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369950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7" name="Title 1"/>
          <p:cNvSpPr>
            <a:spLocks noGrp="1"/>
          </p:cNvSpPr>
          <p:nvPr>
            <p:ph type="ctrTitle"/>
          </p:nvPr>
        </p:nvSpPr>
        <p:spPr>
          <a:xfrm>
            <a:off x="837224" y="2250492"/>
            <a:ext cx="8753942" cy="1494253"/>
          </a:xfrm>
        </p:spPr>
        <p:txBody>
          <a:bodyPr anchor="b"/>
          <a:lstStyle>
            <a:lvl1pPr>
              <a:defRPr sz="3200"/>
            </a:lvl1pPr>
          </a:lstStyle>
          <a:p>
            <a:r>
              <a:rPr lang="en-US" dirty="0"/>
              <a:t>Click to edit Master title style</a:t>
            </a:r>
          </a:p>
        </p:txBody>
      </p:sp>
      <p:sp>
        <p:nvSpPr>
          <p:cNvPr id="8" name="Subtitle 2"/>
          <p:cNvSpPr>
            <a:spLocks noGrp="1"/>
          </p:cNvSpPr>
          <p:nvPr>
            <p:ph type="subTitle" idx="1"/>
          </p:nvPr>
        </p:nvSpPr>
        <p:spPr>
          <a:xfrm>
            <a:off x="837225" y="3754910"/>
            <a:ext cx="8753941" cy="1416109"/>
          </a:xfrm>
        </p:spPr>
        <p:txBody>
          <a:bodyPr/>
          <a:lstStyle>
            <a:lvl1pPr marL="0" indent="0" algn="l">
              <a:buNone/>
              <a:defRPr sz="2800">
                <a:solidFill>
                  <a:srgbClr val="404040"/>
                </a:solidFill>
              </a:defRPr>
            </a:lvl1pPr>
            <a:lvl2pPr marL="509374" indent="0" algn="ctr">
              <a:buNone/>
              <a:defRPr>
                <a:solidFill>
                  <a:schemeClr val="tx1">
                    <a:tint val="75000"/>
                  </a:schemeClr>
                </a:solidFill>
              </a:defRPr>
            </a:lvl2pPr>
            <a:lvl3pPr marL="1018747" indent="0" algn="ctr">
              <a:buNone/>
              <a:defRPr>
                <a:solidFill>
                  <a:schemeClr val="tx1">
                    <a:tint val="75000"/>
                  </a:schemeClr>
                </a:solidFill>
              </a:defRPr>
            </a:lvl3pPr>
            <a:lvl4pPr marL="1528121" indent="0" algn="ctr">
              <a:buNone/>
              <a:defRPr>
                <a:solidFill>
                  <a:schemeClr val="tx1">
                    <a:tint val="75000"/>
                  </a:schemeClr>
                </a:solidFill>
              </a:defRPr>
            </a:lvl4pPr>
            <a:lvl5pPr marL="2037495" indent="0" algn="ctr">
              <a:buNone/>
              <a:defRPr>
                <a:solidFill>
                  <a:schemeClr val="tx1">
                    <a:tint val="75000"/>
                  </a:schemeClr>
                </a:solidFill>
              </a:defRPr>
            </a:lvl5pPr>
            <a:lvl6pPr marL="2546870" indent="0" algn="ctr">
              <a:buNone/>
              <a:defRPr>
                <a:solidFill>
                  <a:schemeClr val="tx1">
                    <a:tint val="75000"/>
                  </a:schemeClr>
                </a:solidFill>
              </a:defRPr>
            </a:lvl6pPr>
            <a:lvl7pPr marL="3056243" indent="0" algn="ctr">
              <a:buNone/>
              <a:defRPr>
                <a:solidFill>
                  <a:schemeClr val="tx1">
                    <a:tint val="75000"/>
                  </a:schemeClr>
                </a:solidFill>
              </a:defRPr>
            </a:lvl7pPr>
            <a:lvl8pPr marL="3565616" indent="0" algn="ctr">
              <a:buNone/>
              <a:defRPr>
                <a:solidFill>
                  <a:schemeClr val="tx1">
                    <a:tint val="75000"/>
                  </a:schemeClr>
                </a:solidFill>
              </a:defRPr>
            </a:lvl8pPr>
            <a:lvl9pPr marL="4074991"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7421"/>
            <a:ext cx="1798619"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2"/>
              </a:solidFill>
            </a:endParaRPr>
          </a:p>
        </p:txBody>
      </p:sp>
      <p:sp>
        <p:nvSpPr>
          <p:cNvPr id="9" name="Rectangle 8"/>
          <p:cNvSpPr/>
          <p:nvPr userDrawn="1"/>
        </p:nvSpPr>
        <p:spPr>
          <a:xfrm>
            <a:off x="596905" y="3224044"/>
            <a:ext cx="198269" cy="104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65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py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7" name="Title Placeholder 1"/>
          <p:cNvSpPr>
            <a:spLocks noGrp="1"/>
          </p:cNvSpPr>
          <p:nvPr>
            <p:ph type="title" hasCustomPrompt="1"/>
          </p:nvPr>
        </p:nvSpPr>
        <p:spPr>
          <a:xfrm>
            <a:off x="493022" y="94221"/>
            <a:ext cx="8571100" cy="844283"/>
          </a:xfrm>
          <a:prstGeom prst="rect">
            <a:avLst/>
          </a:prstGeom>
        </p:spPr>
        <p:txBody>
          <a:bodyPr vert="horz" lIns="0" tIns="0" rIns="0" bIns="0" rtlCol="0" anchor="ctr">
            <a:noAutofit/>
          </a:bodyPr>
          <a:lstStyle/>
          <a:p>
            <a:pPr lvl="0"/>
            <a:r>
              <a:rPr lang="en-US" dirty="0"/>
              <a:t>Header Goes Here</a:t>
            </a:r>
          </a:p>
        </p:txBody>
      </p:sp>
      <p:sp>
        <p:nvSpPr>
          <p:cNvPr id="8" name="Text Placeholder 2"/>
          <p:cNvSpPr>
            <a:spLocks noGrp="1"/>
          </p:cNvSpPr>
          <p:nvPr>
            <p:ph idx="1"/>
          </p:nvPr>
        </p:nvSpPr>
        <p:spPr>
          <a:xfrm>
            <a:off x="328892" y="1311928"/>
            <a:ext cx="4227828" cy="56680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p:nvPr>
        </p:nvSpPr>
        <p:spPr>
          <a:xfrm>
            <a:off x="4836294" y="1311928"/>
            <a:ext cx="4227828" cy="56680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05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328513" y="1328066"/>
            <a:ext cx="8735608" cy="4533900"/>
          </a:xfrm>
          <a:solidFill>
            <a:srgbClr val="BFBFBF"/>
          </a:solidFill>
        </p:spPr>
        <p:txBody>
          <a:bodyPr vert="horz" lIns="0" tIns="0" rIns="0" bIns="0" rtlCol="0">
            <a:noAutofit/>
          </a:bodyPr>
          <a:lstStyle>
            <a:lvl1pPr marL="0" indent="0">
              <a:buNone/>
              <a:defRPr lang="en-US"/>
            </a:lvl1pPr>
          </a:lstStyle>
          <a:p>
            <a:pPr lvl="0"/>
            <a:r>
              <a:rPr lang="en-US" dirty="0"/>
              <a:t>Use this template page when importing a table</a:t>
            </a:r>
          </a:p>
        </p:txBody>
      </p:sp>
      <p:sp>
        <p:nvSpPr>
          <p:cNvPr id="8" name="Title Placeholder 1"/>
          <p:cNvSpPr>
            <a:spLocks noGrp="1"/>
          </p:cNvSpPr>
          <p:nvPr>
            <p:ph type="title" hasCustomPrompt="1"/>
          </p:nvPr>
        </p:nvSpPr>
        <p:spPr>
          <a:xfrm>
            <a:off x="510074" y="94222"/>
            <a:ext cx="854122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10723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28516" y="1327522"/>
            <a:ext cx="8735607" cy="4533900"/>
          </a:xfrm>
          <a:solidFill>
            <a:srgbClr val="BFBFBF"/>
          </a:solidFill>
        </p:spPr>
        <p:txBody>
          <a:bodyPr/>
          <a:lstStyle>
            <a:lvl1pPr marL="0" indent="0">
              <a:buNone/>
              <a:defRPr baseline="0"/>
            </a:lvl1pPr>
          </a:lstStyle>
          <a:p>
            <a:r>
              <a:rPr lang="en-US" dirty="0"/>
              <a:t>Use this template page when importing a picture</a:t>
            </a:r>
          </a:p>
        </p:txBody>
      </p:sp>
      <p:sp>
        <p:nvSpPr>
          <p:cNvPr id="3" name="Date Placeholder 2"/>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6" name="Title Placeholder 1"/>
          <p:cNvSpPr>
            <a:spLocks noGrp="1"/>
          </p:cNvSpPr>
          <p:nvPr>
            <p:ph type="title" hasCustomPrompt="1"/>
          </p:nvPr>
        </p:nvSpPr>
        <p:spPr>
          <a:xfrm>
            <a:off x="493022" y="94222"/>
            <a:ext cx="857110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268635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py w/Images">
    <p:spTree>
      <p:nvGrpSpPr>
        <p:cNvPr id="1" name=""/>
        <p:cNvGrpSpPr/>
        <p:nvPr/>
      </p:nvGrpSpPr>
      <p:grpSpPr>
        <a:xfrm>
          <a:off x="0" y="0"/>
          <a:ext cx="0" cy="0"/>
          <a:chOff x="0" y="0"/>
          <a:chExt cx="0" cy="0"/>
        </a:xfrm>
      </p:grpSpPr>
      <p:sp>
        <p:nvSpPr>
          <p:cNvPr id="16" name="Content Placeholder 14"/>
          <p:cNvSpPr>
            <a:spLocks noGrp="1"/>
          </p:cNvSpPr>
          <p:nvPr>
            <p:ph sz="quarter" idx="17" hasCustomPrompt="1"/>
          </p:nvPr>
        </p:nvSpPr>
        <p:spPr>
          <a:xfrm>
            <a:off x="3780683" y="1319340"/>
            <a:ext cx="5283440" cy="4533772"/>
          </a:xfrm>
          <a:solidFill>
            <a:schemeClr val="bg1">
              <a:lumMod val="75000"/>
            </a:schemeClr>
          </a:solidFill>
        </p:spPr>
        <p:txBody>
          <a:bodyPr vert="horz" lIns="0" tIns="0" rIns="0" bIns="0" rtlCol="0">
            <a:noAutofit/>
          </a:bodyPr>
          <a:lstStyle>
            <a:lvl1pPr marL="0" indent="0">
              <a:buNone/>
              <a:defRPr lang="en-US" baseline="0" dirty="0"/>
            </a:lvl1pPr>
          </a:lstStyle>
          <a:p>
            <a:pPr lvl="0"/>
            <a:r>
              <a:rPr lang="en-US" dirty="0"/>
              <a:t>Content placeholder</a:t>
            </a:r>
          </a:p>
        </p:txBody>
      </p:sp>
      <p:sp>
        <p:nvSpPr>
          <p:cNvPr id="15" name="Content Placeholder 14"/>
          <p:cNvSpPr>
            <a:spLocks noGrp="1"/>
          </p:cNvSpPr>
          <p:nvPr>
            <p:ph sz="quarter" idx="16" hasCustomPrompt="1"/>
          </p:nvPr>
        </p:nvSpPr>
        <p:spPr>
          <a:xfrm>
            <a:off x="328893" y="1319340"/>
            <a:ext cx="3386103" cy="4533772"/>
          </a:xfrm>
          <a:solidFill>
            <a:schemeClr val="bg1">
              <a:lumMod val="75000"/>
            </a:schemeClr>
          </a:solidFill>
        </p:spPr>
        <p:txBody>
          <a:bodyPr vert="horz" lIns="0" tIns="0" rIns="0" bIns="0" rtlCol="0">
            <a:noAutofit/>
          </a:bodyPr>
          <a:lstStyle>
            <a:lvl1pPr marL="0" indent="0">
              <a:buNone/>
              <a:defRPr lang="en-US" baseline="0" dirty="0"/>
            </a:lvl1pPr>
          </a:lstStyle>
          <a:p>
            <a:pPr lvl="0"/>
            <a:r>
              <a:rPr lang="en-US" dirty="0"/>
              <a:t>Use this template page when showing multiple graphic elements (tables, pictures, etc.)</a:t>
            </a:r>
          </a:p>
        </p:txBody>
      </p:sp>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8" name="Title Placeholder 1"/>
          <p:cNvSpPr>
            <a:spLocks noGrp="1"/>
          </p:cNvSpPr>
          <p:nvPr>
            <p:ph type="title" hasCustomPrompt="1"/>
          </p:nvPr>
        </p:nvSpPr>
        <p:spPr>
          <a:xfrm>
            <a:off x="497246" y="94222"/>
            <a:ext cx="854122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15615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Tree>
    <p:extLst>
      <p:ext uri="{BB962C8B-B14F-4D97-AF65-F5344CB8AC3E}">
        <p14:creationId xmlns:p14="http://schemas.microsoft.com/office/powerpoint/2010/main" val="27116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29" y="94222"/>
            <a:ext cx="8332686" cy="844283"/>
          </a:xfrm>
          <a:prstGeom prst="rect">
            <a:avLst/>
          </a:prstGeom>
        </p:spPr>
        <p:txBody>
          <a:bodyPr vert="horz" lIns="0" tIns="0" rIns="0" bIns="0" rtlCol="0" anchor="ctr">
            <a:noAutofit/>
          </a:bodyPr>
          <a:lstStyle/>
          <a:p>
            <a:pPr lvl="0"/>
            <a:r>
              <a:rPr lang="en-US" dirty="0"/>
              <a:t>Click to edit Master title style</a:t>
            </a:r>
          </a:p>
        </p:txBody>
      </p:sp>
      <p:sp>
        <p:nvSpPr>
          <p:cNvPr id="3" name="Text Placeholder 2"/>
          <p:cNvSpPr>
            <a:spLocks noGrp="1"/>
          </p:cNvSpPr>
          <p:nvPr>
            <p:ph type="body" idx="1"/>
          </p:nvPr>
        </p:nvSpPr>
        <p:spPr>
          <a:xfrm>
            <a:off x="328892" y="1311929"/>
            <a:ext cx="8445422" cy="5668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7368835" y="7381430"/>
            <a:ext cx="1695288" cy="256678"/>
          </a:xfrm>
          <a:prstGeom prst="rect">
            <a:avLst/>
          </a:prstGeom>
        </p:spPr>
        <p:txBody>
          <a:bodyPr wrap="square" lIns="71316" tIns="35658" rIns="71316" bIns="35658">
            <a:spAutoFit/>
          </a:bodyPr>
          <a:lstStyle/>
          <a:p>
            <a:pPr algn="r"/>
            <a:r>
              <a:rPr lang="en-US" sz="600" kern="800" spc="20" dirty="0">
                <a:solidFill>
                  <a:schemeClr val="tx1">
                    <a:lumMod val="50000"/>
                    <a:lumOff val="50000"/>
                  </a:schemeClr>
                </a:solidFill>
                <a:latin typeface="Sprint Sans Ofc Regular"/>
                <a:ea typeface="+mn-ea"/>
                <a:cs typeface="Sprint Sans Ofc Regular"/>
              </a:rPr>
              <a:t>Template Version:</a:t>
            </a:r>
            <a:r>
              <a:rPr lang="en-US" sz="600" kern="800" spc="20" baseline="0" dirty="0">
                <a:solidFill>
                  <a:schemeClr val="tx1">
                    <a:lumMod val="50000"/>
                    <a:lumOff val="50000"/>
                  </a:schemeClr>
                </a:solidFill>
                <a:latin typeface="Sprint Sans Ofc Regular"/>
                <a:ea typeface="+mn-ea"/>
                <a:cs typeface="Sprint Sans Ofc Regular"/>
              </a:rPr>
              <a:t> 4:3GBED1.2</a:t>
            </a:r>
          </a:p>
          <a:p>
            <a:pPr algn="r"/>
            <a:r>
              <a:rPr lang="en-US" sz="600" kern="800" spc="20" dirty="0">
                <a:solidFill>
                  <a:schemeClr val="tx1">
                    <a:lumMod val="50000"/>
                    <a:lumOff val="50000"/>
                  </a:schemeClr>
                </a:solidFill>
                <a:latin typeface="Sprint Sans Ofc Regular"/>
                <a:ea typeface="+mn-ea"/>
                <a:cs typeface="Sprint Sans Ofc Regular"/>
              </a:rPr>
              <a:t>Version Date:</a:t>
            </a:r>
            <a:r>
              <a:rPr lang="en-US" sz="600" kern="800" spc="20" baseline="0" dirty="0">
                <a:solidFill>
                  <a:schemeClr val="tx1">
                    <a:lumMod val="50000"/>
                    <a:lumOff val="50000"/>
                  </a:schemeClr>
                </a:solidFill>
                <a:latin typeface="Sprint Sans Ofc Regular"/>
                <a:ea typeface="+mn-ea"/>
                <a:cs typeface="Sprint Sans Ofc Regular"/>
              </a:rPr>
              <a:t> 01</a:t>
            </a:r>
            <a:r>
              <a:rPr lang="en-US" sz="600" kern="800" spc="20" dirty="0">
                <a:solidFill>
                  <a:schemeClr val="tx1">
                    <a:lumMod val="50000"/>
                    <a:lumOff val="50000"/>
                  </a:schemeClr>
                </a:solidFill>
                <a:latin typeface="Sprint Sans Ofc Regular"/>
                <a:ea typeface="+mn-ea"/>
                <a:cs typeface="Sprint Sans Ofc Regular"/>
              </a:rPr>
              <a:t>/05/16</a:t>
            </a:r>
            <a:endParaRPr lang="en-US" sz="600" kern="1200" dirty="0">
              <a:solidFill>
                <a:schemeClr val="tx1">
                  <a:lumMod val="50000"/>
                  <a:lumOff val="50000"/>
                </a:schemeClr>
              </a:solidFill>
              <a:latin typeface="Sprint Sans Ofc Regular"/>
              <a:ea typeface="+mn-ea"/>
              <a:cs typeface="Sprint Sans Ofc Regular"/>
            </a:endParaRPr>
          </a:p>
        </p:txBody>
      </p:sp>
      <p:sp>
        <p:nvSpPr>
          <p:cNvPr id="13" name="Rectangle 12"/>
          <p:cNvSpPr/>
          <p:nvPr userDrawn="1"/>
        </p:nvSpPr>
        <p:spPr>
          <a:xfrm>
            <a:off x="217960" y="-1"/>
            <a:ext cx="198269" cy="104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7264812"/>
            <a:ext cx="10058400" cy="507385"/>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24" name="Rectangle 23"/>
          <p:cNvSpPr/>
          <p:nvPr userDrawn="1"/>
        </p:nvSpPr>
        <p:spPr>
          <a:xfrm>
            <a:off x="9228955" y="7283201"/>
            <a:ext cx="640850" cy="488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25" name="TextBox 24"/>
          <p:cNvSpPr txBox="1"/>
          <p:nvPr userDrawn="1"/>
        </p:nvSpPr>
        <p:spPr>
          <a:xfrm>
            <a:off x="144380" y="7285388"/>
            <a:ext cx="5256018" cy="584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800" spc="20" dirty="0">
                <a:solidFill>
                  <a:schemeClr val="bg1">
                    <a:lumMod val="65000"/>
                  </a:schemeClr>
                </a:solidFill>
                <a:cs typeface="Sprint Sans Ofc Regular"/>
              </a:rPr>
              <a:t>©2016 Sprint. This information is subject to Sprint policies regarding use and is the property of Sprint and/or its relevant affiliates and may contain restricted, </a:t>
            </a:r>
            <a:r>
              <a:rPr lang="en-US" sz="800" dirty="0">
                <a:solidFill>
                  <a:schemeClr val="bg1">
                    <a:lumMod val="65000"/>
                  </a:schemeClr>
                </a:solidFill>
                <a:cs typeface="Sprint Sans Ofc Regular"/>
              </a:rPr>
              <a:t>confidential or privileged materials intended for the sole use of the intended recipient. Any review, use, distribution or disclosure is prohibited without authorization. </a:t>
            </a:r>
          </a:p>
          <a:p>
            <a:endParaRPr lang="en-US" sz="700" dirty="0">
              <a:solidFill>
                <a:schemeClr val="bg1">
                  <a:lumMod val="75000"/>
                </a:schemeClr>
              </a:solidFill>
            </a:endParaRPr>
          </a:p>
        </p:txBody>
      </p:sp>
      <p:sp>
        <p:nvSpPr>
          <p:cNvPr id="26" name="TextBox 25"/>
          <p:cNvSpPr txBox="1"/>
          <p:nvPr userDrawn="1"/>
        </p:nvSpPr>
        <p:spPr>
          <a:xfrm>
            <a:off x="11230372" y="7244970"/>
            <a:ext cx="1596788" cy="261610"/>
          </a:xfrm>
          <a:prstGeom prst="rect">
            <a:avLst/>
          </a:prstGeom>
          <a:noFill/>
        </p:spPr>
        <p:txBody>
          <a:bodyPr wrap="square" rtlCol="0">
            <a:spAutoFit/>
          </a:bodyPr>
          <a:lstStyle/>
          <a:p>
            <a:pPr algn="r"/>
            <a:fld id="{B6A381AC-F4FB-4D40-B066-E06304627488}" type="datetime8">
              <a:rPr lang="en-US" sz="1100" smtClean="0">
                <a:solidFill>
                  <a:schemeClr val="bg1">
                    <a:lumMod val="65000"/>
                  </a:schemeClr>
                </a:solidFill>
              </a:rPr>
              <a:t>4/28/20 3:23 PM</a:t>
            </a:fld>
            <a:endParaRPr lang="en-US" sz="1000" dirty="0">
              <a:solidFill>
                <a:schemeClr val="bg1">
                  <a:lumMod val="65000"/>
                </a:schemeClr>
              </a:solidFill>
            </a:endParaRPr>
          </a:p>
        </p:txBody>
      </p:sp>
      <p:sp>
        <p:nvSpPr>
          <p:cNvPr id="27" name="TextBox 26"/>
          <p:cNvSpPr txBox="1"/>
          <p:nvPr userDrawn="1"/>
        </p:nvSpPr>
        <p:spPr>
          <a:xfrm>
            <a:off x="12056492" y="7421374"/>
            <a:ext cx="12453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800" spc="20" dirty="0">
                <a:solidFill>
                  <a:schemeClr val="bg1">
                    <a:lumMod val="65000"/>
                  </a:schemeClr>
                </a:solidFill>
                <a:cs typeface="Sprint Sans Ofc Regular"/>
              </a:rPr>
              <a:t>Version </a:t>
            </a:r>
            <a:r>
              <a:rPr lang="en-US" sz="900" kern="800" spc="20" dirty="0">
                <a:solidFill>
                  <a:schemeClr val="bg1">
                    <a:lumMod val="65000"/>
                  </a:schemeClr>
                </a:solidFill>
                <a:cs typeface="Sprint Sans Ofc Regular"/>
              </a:rPr>
              <a:t>1.0</a:t>
            </a:r>
            <a:endParaRPr lang="en-US" sz="900" dirty="0">
              <a:solidFill>
                <a:schemeClr val="bg1">
                  <a:lumMod val="75000"/>
                </a:schemeClr>
              </a:solidFill>
            </a:endParaRPr>
          </a:p>
        </p:txBody>
      </p:sp>
      <p:sp>
        <p:nvSpPr>
          <p:cNvPr id="15" name="Rectangle 14"/>
          <p:cNvSpPr/>
          <p:nvPr userDrawn="1"/>
        </p:nvSpPr>
        <p:spPr>
          <a:xfrm>
            <a:off x="8924133" y="7287399"/>
            <a:ext cx="1257300" cy="441344"/>
          </a:xfrm>
          <a:prstGeom prst="rect">
            <a:avLst/>
          </a:prstGeom>
        </p:spPr>
        <p:txBody>
          <a:bodyPr wrap="square" lIns="71316" tIns="35658" rIns="71316" bIns="35658" anchor="t">
            <a:spAutoFit/>
          </a:bodyPr>
          <a:lstStyle/>
          <a:p>
            <a:pPr algn="ctr"/>
            <a:fld id="{3F7246EB-1039-B148-94A0-72C9C3A8D00E}" type="slidenum">
              <a:rPr lang="en-US" sz="2400" smtClean="0">
                <a:solidFill>
                  <a:schemeClr val="bg1"/>
                </a:solidFill>
              </a:rPr>
              <a:pPr algn="ctr"/>
              <a:t>‹#›</a:t>
            </a:fld>
            <a:endParaRPr lang="en-US" sz="2400" dirty="0">
              <a:solidFill>
                <a:schemeClr val="bg1"/>
              </a:solidFill>
            </a:endParaRPr>
          </a:p>
        </p:txBody>
      </p:sp>
      <p:sp>
        <p:nvSpPr>
          <p:cNvPr id="29" name="TextBox 28"/>
          <p:cNvSpPr txBox="1"/>
          <p:nvPr userDrawn="1"/>
        </p:nvSpPr>
        <p:spPr>
          <a:xfrm>
            <a:off x="7177526" y="7317290"/>
            <a:ext cx="1596788" cy="246221"/>
          </a:xfrm>
          <a:prstGeom prst="rect">
            <a:avLst/>
          </a:prstGeom>
          <a:noFill/>
        </p:spPr>
        <p:txBody>
          <a:bodyPr wrap="square" rtlCol="0">
            <a:spAutoFit/>
          </a:bodyPr>
          <a:lstStyle/>
          <a:p>
            <a:pPr algn="r"/>
            <a:fld id="{A46E6B0F-D292-4EEC-AD11-A2314E786296}" type="datetime1">
              <a:rPr lang="en-US" sz="1000" smtClean="0">
                <a:solidFill>
                  <a:schemeClr val="bg1">
                    <a:lumMod val="65000"/>
                  </a:schemeClr>
                </a:solidFill>
              </a:rPr>
              <a:pPr algn="r"/>
              <a:t>4/28/20</a:t>
            </a:fld>
            <a:endParaRPr lang="en-US" sz="1000" dirty="0">
              <a:solidFill>
                <a:schemeClr val="bg1">
                  <a:lumMod val="65000"/>
                </a:schemeClr>
              </a:solidFill>
            </a:endParaRPr>
          </a:p>
        </p:txBody>
      </p:sp>
      <p:sp>
        <p:nvSpPr>
          <p:cNvPr id="30" name="TextBox 29"/>
          <p:cNvSpPr txBox="1"/>
          <p:nvPr userDrawn="1"/>
        </p:nvSpPr>
        <p:spPr>
          <a:xfrm>
            <a:off x="8125332" y="7481445"/>
            <a:ext cx="12453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800" spc="20" dirty="0">
                <a:solidFill>
                  <a:schemeClr val="bg1">
                    <a:lumMod val="65000"/>
                  </a:schemeClr>
                </a:solidFill>
                <a:cs typeface="Sprint Sans Ofc Regular"/>
              </a:rPr>
              <a:t>Version 1.0</a:t>
            </a:r>
            <a:endParaRPr lang="en-US" sz="800" dirty="0">
              <a:solidFill>
                <a:schemeClr val="bg1">
                  <a:lumMod val="75000"/>
                </a:schemeClr>
              </a:solidFill>
            </a:endParaRPr>
          </a:p>
        </p:txBody>
      </p:sp>
      <p:pic>
        <p:nvPicPr>
          <p:cNvPr id="16" name="Picture 15"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294964" y="0"/>
            <a:ext cx="1123376" cy="1790381"/>
          </a:xfrm>
          <a:prstGeom prst="rect">
            <a:avLst/>
          </a:prstGeom>
        </p:spPr>
      </p:pic>
      <p:pic>
        <p:nvPicPr>
          <p:cNvPr id="17" name="Picture 16"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447364" y="152400"/>
            <a:ext cx="1123376" cy="1790381"/>
          </a:xfrm>
          <a:prstGeom prst="rect">
            <a:avLst/>
          </a:prstGeom>
        </p:spPr>
      </p:pic>
      <p:pic>
        <p:nvPicPr>
          <p:cNvPr id="4" name="Picture 3"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799714" y="71752"/>
            <a:ext cx="1258686" cy="2006030"/>
          </a:xfrm>
          <a:prstGeom prst="rect">
            <a:avLst/>
          </a:prstGeom>
        </p:spPr>
      </p:pic>
    </p:spTree>
    <p:extLst>
      <p:ext uri="{BB962C8B-B14F-4D97-AF65-F5344CB8AC3E}">
        <p14:creationId xmlns:p14="http://schemas.microsoft.com/office/powerpoint/2010/main" val="7406220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1" r:id="rId4"/>
    <p:sldLayoutId id="2147483672" r:id="rId5"/>
    <p:sldLayoutId id="2147483662" r:id="rId6"/>
    <p:sldLayoutId id="2147483663" r:id="rId7"/>
    <p:sldLayoutId id="2147483650" r:id="rId8"/>
    <p:sldLayoutId id="2147483655" r:id="rId9"/>
  </p:sldLayoutIdLst>
  <p:hf hdr="0" dt="0"/>
  <p:txStyles>
    <p:titleStyle>
      <a:lvl1pPr algn="l" defTabSz="509374" rtl="0" eaLnBrk="1" latinLnBrk="0" hangingPunct="1">
        <a:spcBef>
          <a:spcPct val="0"/>
        </a:spcBef>
        <a:buNone/>
        <a:defRPr lang="en-US" sz="3200" b="0" i="0" kern="1200">
          <a:solidFill>
            <a:schemeClr val="tx1">
              <a:lumMod val="75000"/>
              <a:lumOff val="25000"/>
            </a:schemeClr>
          </a:solidFill>
          <a:latin typeface="Sprint Sans Ofc Med Regular"/>
          <a:ea typeface="+mj-ea"/>
          <a:cs typeface="Sprint Sans Ofc Med Regular"/>
        </a:defRPr>
      </a:lvl1pPr>
    </p:titleStyle>
    <p:bodyStyle>
      <a:lvl1pPr marL="342864" indent="-342864" algn="l" defTabSz="509374" rtl="0" eaLnBrk="1" latinLnBrk="0" hangingPunct="1">
        <a:spcBef>
          <a:spcPts val="0"/>
        </a:spcBef>
        <a:spcAft>
          <a:spcPts val="600"/>
        </a:spcAft>
        <a:buFont typeface="Arial"/>
        <a:buChar char="•"/>
        <a:defRPr sz="2800" kern="1200">
          <a:solidFill>
            <a:srgbClr val="404040"/>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2800" kern="1200">
          <a:solidFill>
            <a:srgbClr val="404040"/>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800" b="0" i="0" kern="1200">
          <a:solidFill>
            <a:srgbClr val="404040"/>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74" rtl="0" eaLnBrk="1" latinLnBrk="0" hangingPunct="1">
        <a:defRPr sz="2000" kern="1200">
          <a:solidFill>
            <a:schemeClr val="tx1"/>
          </a:solidFill>
          <a:latin typeface="+mn-lt"/>
          <a:ea typeface="+mn-ea"/>
          <a:cs typeface="+mn-cs"/>
        </a:defRPr>
      </a:lvl1pPr>
      <a:lvl2pPr marL="509374" algn="l" defTabSz="509374" rtl="0" eaLnBrk="1" latinLnBrk="0" hangingPunct="1">
        <a:defRPr sz="2000" kern="1200">
          <a:solidFill>
            <a:schemeClr val="tx1"/>
          </a:solidFill>
          <a:latin typeface="+mn-lt"/>
          <a:ea typeface="+mn-ea"/>
          <a:cs typeface="+mn-cs"/>
        </a:defRPr>
      </a:lvl2pPr>
      <a:lvl3pPr marL="1018747" algn="l" defTabSz="509374" rtl="0" eaLnBrk="1" latinLnBrk="0" hangingPunct="1">
        <a:defRPr sz="2000" kern="1200">
          <a:solidFill>
            <a:schemeClr val="tx1"/>
          </a:solidFill>
          <a:latin typeface="+mn-lt"/>
          <a:ea typeface="+mn-ea"/>
          <a:cs typeface="+mn-cs"/>
        </a:defRPr>
      </a:lvl3pPr>
      <a:lvl4pPr marL="1528121" algn="l" defTabSz="509374" rtl="0" eaLnBrk="1" latinLnBrk="0" hangingPunct="1">
        <a:defRPr sz="2000" kern="1200">
          <a:solidFill>
            <a:schemeClr val="tx1"/>
          </a:solidFill>
          <a:latin typeface="+mn-lt"/>
          <a:ea typeface="+mn-ea"/>
          <a:cs typeface="+mn-cs"/>
        </a:defRPr>
      </a:lvl4pPr>
      <a:lvl5pPr marL="2037495" algn="l" defTabSz="509374" rtl="0" eaLnBrk="1" latinLnBrk="0" hangingPunct="1">
        <a:defRPr sz="2000" kern="1200">
          <a:solidFill>
            <a:schemeClr val="tx1"/>
          </a:solidFill>
          <a:latin typeface="+mn-lt"/>
          <a:ea typeface="+mn-ea"/>
          <a:cs typeface="+mn-cs"/>
        </a:defRPr>
      </a:lvl5pPr>
      <a:lvl6pPr marL="2546870" algn="l" defTabSz="509374" rtl="0" eaLnBrk="1" latinLnBrk="0" hangingPunct="1">
        <a:defRPr sz="2000" kern="1200">
          <a:solidFill>
            <a:schemeClr val="tx1"/>
          </a:solidFill>
          <a:latin typeface="+mn-lt"/>
          <a:ea typeface="+mn-ea"/>
          <a:cs typeface="+mn-cs"/>
        </a:defRPr>
      </a:lvl6pPr>
      <a:lvl7pPr marL="3056243" algn="l" defTabSz="509374" rtl="0" eaLnBrk="1" latinLnBrk="0" hangingPunct="1">
        <a:defRPr sz="2000" kern="1200">
          <a:solidFill>
            <a:schemeClr val="tx1"/>
          </a:solidFill>
          <a:latin typeface="+mn-lt"/>
          <a:ea typeface="+mn-ea"/>
          <a:cs typeface="+mn-cs"/>
        </a:defRPr>
      </a:lvl7pPr>
      <a:lvl8pPr marL="3565616" algn="l" defTabSz="509374" rtl="0" eaLnBrk="1" latinLnBrk="0" hangingPunct="1">
        <a:defRPr sz="2000" kern="1200">
          <a:solidFill>
            <a:schemeClr val="tx1"/>
          </a:solidFill>
          <a:latin typeface="+mn-lt"/>
          <a:ea typeface="+mn-ea"/>
          <a:cs typeface="+mn-cs"/>
        </a:defRPr>
      </a:lvl8pPr>
      <a:lvl9pPr marL="4074991" algn="l" defTabSz="50937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print_Access_Stacked_2C_Flat_No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5072" y="1082121"/>
            <a:ext cx="3363532" cy="5360627"/>
          </a:xfrm>
          <a:prstGeom prst="rect">
            <a:avLst/>
          </a:prstGeom>
        </p:spPr>
      </p:pic>
    </p:spTree>
    <p:extLst>
      <p:ext uri="{BB962C8B-B14F-4D97-AF65-F5344CB8AC3E}">
        <p14:creationId xmlns:p14="http://schemas.microsoft.com/office/powerpoint/2010/main" val="22080247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4" indent="-342864"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1" algn="l" defTabSz="457154" rtl="0" eaLnBrk="1" latinLnBrk="0" hangingPunct="1">
        <a:spcBef>
          <a:spcPct val="20000"/>
        </a:spcBef>
        <a:buFont typeface="Arial"/>
        <a:buChar char="–"/>
        <a:defRPr sz="27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89"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5"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49"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700" kern="1200">
          <a:solidFill>
            <a:schemeClr val="tx1"/>
          </a:solidFill>
          <a:latin typeface="+mn-lt"/>
          <a:ea typeface="+mn-ea"/>
          <a:cs typeface="+mn-cs"/>
        </a:defRPr>
      </a:lvl1pPr>
      <a:lvl2pPr marL="457154" algn="l" defTabSz="457154" rtl="0" eaLnBrk="1" latinLnBrk="0" hangingPunct="1">
        <a:defRPr sz="1700" kern="1200">
          <a:solidFill>
            <a:schemeClr val="tx1"/>
          </a:solidFill>
          <a:latin typeface="+mn-lt"/>
          <a:ea typeface="+mn-ea"/>
          <a:cs typeface="+mn-cs"/>
        </a:defRPr>
      </a:lvl2pPr>
      <a:lvl3pPr marL="914306" algn="l" defTabSz="457154" rtl="0" eaLnBrk="1" latinLnBrk="0" hangingPunct="1">
        <a:defRPr sz="1700" kern="1200">
          <a:solidFill>
            <a:schemeClr val="tx1"/>
          </a:solidFill>
          <a:latin typeface="+mn-lt"/>
          <a:ea typeface="+mn-ea"/>
          <a:cs typeface="+mn-cs"/>
        </a:defRPr>
      </a:lvl3pPr>
      <a:lvl4pPr marL="1371460" algn="l" defTabSz="457154" rtl="0" eaLnBrk="1" latinLnBrk="0" hangingPunct="1">
        <a:defRPr sz="1700" kern="1200">
          <a:solidFill>
            <a:schemeClr val="tx1"/>
          </a:solidFill>
          <a:latin typeface="+mn-lt"/>
          <a:ea typeface="+mn-ea"/>
          <a:cs typeface="+mn-cs"/>
        </a:defRPr>
      </a:lvl4pPr>
      <a:lvl5pPr marL="1828613" algn="l" defTabSz="457154" rtl="0" eaLnBrk="1" latinLnBrk="0" hangingPunct="1">
        <a:defRPr sz="1700" kern="1200">
          <a:solidFill>
            <a:schemeClr val="tx1"/>
          </a:solidFill>
          <a:latin typeface="+mn-lt"/>
          <a:ea typeface="+mn-ea"/>
          <a:cs typeface="+mn-cs"/>
        </a:defRPr>
      </a:lvl5pPr>
      <a:lvl6pPr marL="2285766" algn="l" defTabSz="457154" rtl="0" eaLnBrk="1" latinLnBrk="0" hangingPunct="1">
        <a:defRPr sz="1700" kern="1200">
          <a:solidFill>
            <a:schemeClr val="tx1"/>
          </a:solidFill>
          <a:latin typeface="+mn-lt"/>
          <a:ea typeface="+mn-ea"/>
          <a:cs typeface="+mn-cs"/>
        </a:defRPr>
      </a:lvl6pPr>
      <a:lvl7pPr marL="2742919" algn="l" defTabSz="457154" rtl="0" eaLnBrk="1" latinLnBrk="0" hangingPunct="1">
        <a:defRPr sz="1700" kern="1200">
          <a:solidFill>
            <a:schemeClr val="tx1"/>
          </a:solidFill>
          <a:latin typeface="+mn-lt"/>
          <a:ea typeface="+mn-ea"/>
          <a:cs typeface="+mn-cs"/>
        </a:defRPr>
      </a:lvl7pPr>
      <a:lvl8pPr marL="3200072" algn="l" defTabSz="457154" rtl="0" eaLnBrk="1" latinLnBrk="0" hangingPunct="1">
        <a:defRPr sz="1700" kern="1200">
          <a:solidFill>
            <a:schemeClr val="tx1"/>
          </a:solidFill>
          <a:latin typeface="+mn-lt"/>
          <a:ea typeface="+mn-ea"/>
          <a:cs typeface="+mn-cs"/>
        </a:defRPr>
      </a:lvl8pPr>
      <a:lvl9pPr marL="3657225" algn="l" defTabSz="4571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Florida Relay Updates</a:t>
            </a:r>
          </a:p>
        </p:txBody>
      </p:sp>
      <p:sp>
        <p:nvSpPr>
          <p:cNvPr id="3" name="Subtitle 2"/>
          <p:cNvSpPr>
            <a:spLocks noGrp="1"/>
          </p:cNvSpPr>
          <p:nvPr>
            <p:ph type="subTitle" idx="1"/>
          </p:nvPr>
        </p:nvSpPr>
        <p:spPr/>
        <p:txBody>
          <a:bodyPr/>
          <a:lstStyle/>
          <a:p>
            <a:pPr>
              <a:spcAft>
                <a:spcPts val="0"/>
              </a:spcAft>
            </a:pPr>
            <a:endParaRPr lang="en-US" dirty="0"/>
          </a:p>
          <a:p>
            <a:pPr>
              <a:spcAft>
                <a:spcPts val="0"/>
              </a:spcAft>
            </a:pPr>
            <a:r>
              <a:rPr lang="en-US" dirty="0"/>
              <a:t>Jeffrey Branch</a:t>
            </a:r>
          </a:p>
          <a:p>
            <a:pPr>
              <a:spcAft>
                <a:spcPts val="0"/>
              </a:spcAft>
            </a:pPr>
            <a:r>
              <a:rPr lang="en-US" dirty="0"/>
              <a:t>Client Director</a:t>
            </a:r>
          </a:p>
        </p:txBody>
      </p:sp>
      <p:sp>
        <p:nvSpPr>
          <p:cNvPr id="5" name="Text Placeholder 4"/>
          <p:cNvSpPr>
            <a:spLocks noGrp="1"/>
          </p:cNvSpPr>
          <p:nvPr>
            <p:ph type="body" sz="quarter" idx="13"/>
          </p:nvPr>
        </p:nvSpPr>
        <p:spPr/>
        <p:txBody>
          <a:bodyPr/>
          <a:lstStyle/>
          <a:p>
            <a:r>
              <a:rPr lang="en-US" b="1" dirty="0"/>
              <a:t>April 30, 2020</a:t>
            </a:r>
          </a:p>
        </p:txBody>
      </p:sp>
      <p:pic>
        <p:nvPicPr>
          <p:cNvPr id="6" name="Picture 5" descr="Florida Relay Logo 150 dpi.tif"/>
          <p:cNvPicPr/>
          <p:nvPr/>
        </p:nvPicPr>
        <p:blipFill>
          <a:blip r:embed="rId2">
            <a:extLst>
              <a:ext uri="{28A0092B-C50C-407E-A947-70E740481C1C}">
                <a14:useLocalDpi xmlns:a14="http://schemas.microsoft.com/office/drawing/2010/main" val="0"/>
              </a:ext>
            </a:extLst>
          </a:blip>
          <a:stretch>
            <a:fillRect/>
          </a:stretch>
        </p:blipFill>
        <p:spPr>
          <a:xfrm>
            <a:off x="609600" y="349014"/>
            <a:ext cx="3263265" cy="2536544"/>
          </a:xfrm>
          <a:prstGeom prst="rect">
            <a:avLst/>
          </a:prstGeom>
        </p:spPr>
      </p:pic>
    </p:spTree>
    <p:extLst>
      <p:ext uri="{BB962C8B-B14F-4D97-AF65-F5344CB8AC3E}">
        <p14:creationId xmlns:p14="http://schemas.microsoft.com/office/powerpoint/2010/main" val="201700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Intrastate CapTel Minutes</a:t>
            </a:r>
          </a:p>
        </p:txBody>
      </p:sp>
      <p:graphicFrame>
        <p:nvGraphicFramePr>
          <p:cNvPr id="7" name="Chart 6">
            <a:extLst>
              <a:ext uri="{FF2B5EF4-FFF2-40B4-BE49-F238E27FC236}">
                <a16:creationId xmlns:a16="http://schemas.microsoft.com/office/drawing/2014/main" id="{BE1452A4-B5B3-43EC-BC74-CAB4245C2A4E}"/>
              </a:ext>
            </a:extLst>
          </p:cNvPr>
          <p:cNvGraphicFramePr>
            <a:graphicFrameLocks/>
          </p:cNvGraphicFramePr>
          <p:nvPr>
            <p:extLst>
              <p:ext uri="{D42A27DB-BD31-4B8C-83A1-F6EECF244321}">
                <p14:modId xmlns:p14="http://schemas.microsoft.com/office/powerpoint/2010/main" val="2495515454"/>
              </p:ext>
            </p:extLst>
          </p:nvPr>
        </p:nvGraphicFramePr>
        <p:xfrm>
          <a:off x="510074" y="1352551"/>
          <a:ext cx="8729176" cy="552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1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Quality Report</a:t>
            </a:r>
          </a:p>
        </p:txBody>
      </p:sp>
      <p:sp>
        <p:nvSpPr>
          <p:cNvPr id="6" name="TextBox 5"/>
          <p:cNvSpPr txBox="1"/>
          <p:nvPr/>
        </p:nvSpPr>
        <p:spPr>
          <a:xfrm>
            <a:off x="239295" y="1474416"/>
            <a:ext cx="4356322" cy="461665"/>
          </a:xfrm>
          <a:prstGeom prst="rect">
            <a:avLst/>
          </a:prstGeom>
          <a:noFill/>
        </p:spPr>
        <p:txBody>
          <a:bodyPr wrap="square" rtlCol="0">
            <a:spAutoFit/>
          </a:bodyPr>
          <a:lstStyle/>
          <a:p>
            <a:r>
              <a:rPr lang="en-US" sz="2400" b="1" dirty="0"/>
              <a:t>TRS State Report</a:t>
            </a:r>
          </a:p>
        </p:txBody>
      </p:sp>
      <p:grpSp>
        <p:nvGrpSpPr>
          <p:cNvPr id="4" name="Group 3">
            <a:extLst>
              <a:ext uri="{FF2B5EF4-FFF2-40B4-BE49-F238E27FC236}">
                <a16:creationId xmlns:a16="http://schemas.microsoft.com/office/drawing/2014/main" id="{7CCE6D7C-67DA-4981-A9D5-93CFD769B525}"/>
              </a:ext>
            </a:extLst>
          </p:cNvPr>
          <p:cNvGrpSpPr/>
          <p:nvPr/>
        </p:nvGrpSpPr>
        <p:grpSpPr>
          <a:xfrm>
            <a:off x="-38102" y="2281463"/>
            <a:ext cx="10096501" cy="1052594"/>
            <a:chOff x="-38101" y="4009243"/>
            <a:chExt cx="10096501" cy="1052594"/>
          </a:xfrm>
        </p:grpSpPr>
        <p:pic>
          <p:nvPicPr>
            <p:cNvPr id="10" name="Picture 9">
              <a:extLst>
                <a:ext uri="{FF2B5EF4-FFF2-40B4-BE49-F238E27FC236}">
                  <a16:creationId xmlns:a16="http://schemas.microsoft.com/office/drawing/2014/main" id="{2ABD297F-A6AC-4C61-B17D-AE130396E3BC}"/>
                </a:ext>
              </a:extLst>
            </p:cNvPr>
            <p:cNvPicPr>
              <a:picLocks noChangeAspect="1"/>
            </p:cNvPicPr>
            <p:nvPr/>
          </p:nvPicPr>
          <p:blipFill>
            <a:blip r:embed="rId2"/>
            <a:stretch>
              <a:fillRect/>
            </a:stretch>
          </p:blipFill>
          <p:spPr>
            <a:xfrm>
              <a:off x="0" y="4039197"/>
              <a:ext cx="10058400" cy="1022640"/>
            </a:xfrm>
            <a:prstGeom prst="rect">
              <a:avLst/>
            </a:prstGeom>
          </p:spPr>
        </p:pic>
        <p:sp>
          <p:nvSpPr>
            <p:cNvPr id="9" name="TextBox 8">
              <a:extLst>
                <a:ext uri="{FF2B5EF4-FFF2-40B4-BE49-F238E27FC236}">
                  <a16:creationId xmlns:a16="http://schemas.microsoft.com/office/drawing/2014/main" id="{CB8E702E-6F41-4986-AB72-53F706351473}"/>
                </a:ext>
              </a:extLst>
            </p:cNvPr>
            <p:cNvSpPr txBox="1"/>
            <p:nvPr/>
          </p:nvSpPr>
          <p:spPr>
            <a:xfrm>
              <a:off x="-38101" y="4009243"/>
              <a:ext cx="1345721" cy="338554"/>
            </a:xfrm>
            <a:prstGeom prst="rect">
              <a:avLst/>
            </a:prstGeom>
            <a:noFill/>
          </p:spPr>
          <p:txBody>
            <a:bodyPr wrap="square" rtlCol="0">
              <a:spAutoFit/>
            </a:bodyPr>
            <a:lstStyle/>
            <a:p>
              <a:r>
                <a:rPr lang="en-US" sz="1600" b="1" dirty="0"/>
                <a:t>2017-2018</a:t>
              </a:r>
            </a:p>
          </p:txBody>
        </p:sp>
      </p:grpSp>
      <p:grpSp>
        <p:nvGrpSpPr>
          <p:cNvPr id="5" name="Group 4">
            <a:extLst>
              <a:ext uri="{FF2B5EF4-FFF2-40B4-BE49-F238E27FC236}">
                <a16:creationId xmlns:a16="http://schemas.microsoft.com/office/drawing/2014/main" id="{AA606E10-5B87-4F06-8A08-C25DF546E584}"/>
              </a:ext>
            </a:extLst>
          </p:cNvPr>
          <p:cNvGrpSpPr/>
          <p:nvPr/>
        </p:nvGrpSpPr>
        <p:grpSpPr>
          <a:xfrm>
            <a:off x="-38102" y="3821465"/>
            <a:ext cx="10096500" cy="1065307"/>
            <a:chOff x="-38100" y="5485621"/>
            <a:chExt cx="10096500" cy="1065307"/>
          </a:xfrm>
        </p:grpSpPr>
        <p:pic>
          <p:nvPicPr>
            <p:cNvPr id="12" name="Picture 11">
              <a:extLst>
                <a:ext uri="{FF2B5EF4-FFF2-40B4-BE49-F238E27FC236}">
                  <a16:creationId xmlns:a16="http://schemas.microsoft.com/office/drawing/2014/main" id="{E89FB59F-A4B9-4B7B-A111-B3F25CAE6FDB}"/>
                </a:ext>
              </a:extLst>
            </p:cNvPr>
            <p:cNvPicPr>
              <a:picLocks noChangeAspect="1"/>
            </p:cNvPicPr>
            <p:nvPr/>
          </p:nvPicPr>
          <p:blipFill>
            <a:blip r:embed="rId3"/>
            <a:stretch>
              <a:fillRect/>
            </a:stretch>
          </p:blipFill>
          <p:spPr>
            <a:xfrm>
              <a:off x="0" y="5519634"/>
              <a:ext cx="10058400" cy="1031294"/>
            </a:xfrm>
            <a:prstGeom prst="rect">
              <a:avLst/>
            </a:prstGeom>
          </p:spPr>
        </p:pic>
        <p:sp>
          <p:nvSpPr>
            <p:cNvPr id="11" name="TextBox 10">
              <a:extLst>
                <a:ext uri="{FF2B5EF4-FFF2-40B4-BE49-F238E27FC236}">
                  <a16:creationId xmlns:a16="http://schemas.microsoft.com/office/drawing/2014/main" id="{4B70B8E5-6F6F-4D8A-A49E-276679D88606}"/>
                </a:ext>
              </a:extLst>
            </p:cNvPr>
            <p:cNvSpPr txBox="1"/>
            <p:nvPr/>
          </p:nvSpPr>
          <p:spPr>
            <a:xfrm>
              <a:off x="-38100" y="5485621"/>
              <a:ext cx="1345721" cy="338554"/>
            </a:xfrm>
            <a:prstGeom prst="rect">
              <a:avLst/>
            </a:prstGeom>
            <a:noFill/>
          </p:spPr>
          <p:txBody>
            <a:bodyPr wrap="square" rtlCol="0">
              <a:spAutoFit/>
            </a:bodyPr>
            <a:lstStyle/>
            <a:p>
              <a:r>
                <a:rPr lang="en-US" sz="1600" b="1" dirty="0"/>
                <a:t>2018-2019</a:t>
              </a:r>
            </a:p>
          </p:txBody>
        </p:sp>
      </p:grpSp>
      <p:grpSp>
        <p:nvGrpSpPr>
          <p:cNvPr id="18" name="Group 17">
            <a:extLst>
              <a:ext uri="{FF2B5EF4-FFF2-40B4-BE49-F238E27FC236}">
                <a16:creationId xmlns:a16="http://schemas.microsoft.com/office/drawing/2014/main" id="{9BC57955-E2C9-4BD6-B941-16F341BE176D}"/>
              </a:ext>
            </a:extLst>
          </p:cNvPr>
          <p:cNvGrpSpPr/>
          <p:nvPr/>
        </p:nvGrpSpPr>
        <p:grpSpPr>
          <a:xfrm>
            <a:off x="-38104" y="5361467"/>
            <a:ext cx="10096502" cy="1078020"/>
            <a:chOff x="-38102" y="5361467"/>
            <a:chExt cx="10096502" cy="1078020"/>
          </a:xfrm>
        </p:grpSpPr>
        <p:pic>
          <p:nvPicPr>
            <p:cNvPr id="17" name="Picture 16">
              <a:extLst>
                <a:ext uri="{FF2B5EF4-FFF2-40B4-BE49-F238E27FC236}">
                  <a16:creationId xmlns:a16="http://schemas.microsoft.com/office/drawing/2014/main" id="{BFF5FD05-F6EF-41A3-9123-D6DDEC1E64A1}"/>
                </a:ext>
              </a:extLst>
            </p:cNvPr>
            <p:cNvPicPr>
              <a:picLocks noChangeAspect="1"/>
            </p:cNvPicPr>
            <p:nvPr/>
          </p:nvPicPr>
          <p:blipFill>
            <a:blip r:embed="rId4"/>
            <a:stretch>
              <a:fillRect/>
            </a:stretch>
          </p:blipFill>
          <p:spPr>
            <a:xfrm>
              <a:off x="0" y="5408192"/>
              <a:ext cx="10058400" cy="1031295"/>
            </a:xfrm>
            <a:prstGeom prst="rect">
              <a:avLst/>
            </a:prstGeom>
          </p:spPr>
        </p:pic>
        <p:sp>
          <p:nvSpPr>
            <p:cNvPr id="13" name="TextBox 12">
              <a:extLst>
                <a:ext uri="{FF2B5EF4-FFF2-40B4-BE49-F238E27FC236}">
                  <a16:creationId xmlns:a16="http://schemas.microsoft.com/office/drawing/2014/main" id="{CD4FDF9F-12AA-433D-9E04-13574D6F27A0}"/>
                </a:ext>
              </a:extLst>
            </p:cNvPr>
            <p:cNvSpPr txBox="1"/>
            <p:nvPr/>
          </p:nvSpPr>
          <p:spPr>
            <a:xfrm>
              <a:off x="-38102" y="5361467"/>
              <a:ext cx="1345721" cy="338554"/>
            </a:xfrm>
            <a:prstGeom prst="rect">
              <a:avLst/>
            </a:prstGeom>
            <a:noFill/>
          </p:spPr>
          <p:txBody>
            <a:bodyPr wrap="square" rtlCol="0">
              <a:spAutoFit/>
            </a:bodyPr>
            <a:lstStyle/>
            <a:p>
              <a:r>
                <a:rPr lang="en-US" sz="1600" b="1" dirty="0"/>
                <a:t>2019-2020</a:t>
              </a:r>
            </a:p>
          </p:txBody>
        </p:sp>
      </p:grpSp>
    </p:spTree>
    <p:extLst>
      <p:ext uri="{BB962C8B-B14F-4D97-AF65-F5344CB8AC3E}">
        <p14:creationId xmlns:p14="http://schemas.microsoft.com/office/powerpoint/2010/main" val="232751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Quality Report</a:t>
            </a:r>
          </a:p>
        </p:txBody>
      </p:sp>
      <p:sp>
        <p:nvSpPr>
          <p:cNvPr id="8" name="TextBox 7"/>
          <p:cNvSpPr txBox="1"/>
          <p:nvPr/>
        </p:nvSpPr>
        <p:spPr>
          <a:xfrm>
            <a:off x="239295" y="1474416"/>
            <a:ext cx="4356322" cy="461665"/>
          </a:xfrm>
          <a:prstGeom prst="rect">
            <a:avLst/>
          </a:prstGeom>
          <a:noFill/>
        </p:spPr>
        <p:txBody>
          <a:bodyPr wrap="square" rtlCol="0">
            <a:spAutoFit/>
          </a:bodyPr>
          <a:lstStyle/>
          <a:p>
            <a:r>
              <a:rPr lang="en-US" sz="2400" b="1" dirty="0"/>
              <a:t>CapTel State Report</a:t>
            </a:r>
          </a:p>
        </p:txBody>
      </p:sp>
      <p:pic>
        <p:nvPicPr>
          <p:cNvPr id="10" name="Picture 9">
            <a:extLst>
              <a:ext uri="{FF2B5EF4-FFF2-40B4-BE49-F238E27FC236}">
                <a16:creationId xmlns:a16="http://schemas.microsoft.com/office/drawing/2014/main" id="{7D7FA3B7-2302-4BC2-880B-81ED2C3B9AC6}"/>
              </a:ext>
            </a:extLst>
          </p:cNvPr>
          <p:cNvPicPr>
            <a:picLocks noChangeAspect="1"/>
          </p:cNvPicPr>
          <p:nvPr/>
        </p:nvPicPr>
        <p:blipFill>
          <a:blip r:embed="rId2"/>
          <a:stretch>
            <a:fillRect/>
          </a:stretch>
        </p:blipFill>
        <p:spPr>
          <a:xfrm>
            <a:off x="-1" y="2190408"/>
            <a:ext cx="10020299" cy="1309820"/>
          </a:xfrm>
          <a:prstGeom prst="rect">
            <a:avLst/>
          </a:prstGeom>
          <a:ln>
            <a:noFill/>
          </a:ln>
        </p:spPr>
      </p:pic>
      <p:sp>
        <p:nvSpPr>
          <p:cNvPr id="11" name="TextBox 10">
            <a:extLst>
              <a:ext uri="{FF2B5EF4-FFF2-40B4-BE49-F238E27FC236}">
                <a16:creationId xmlns:a16="http://schemas.microsoft.com/office/drawing/2014/main" id="{B0D2E7DB-8131-49B5-9120-86B23806F089}"/>
              </a:ext>
            </a:extLst>
          </p:cNvPr>
          <p:cNvSpPr txBox="1"/>
          <p:nvPr/>
        </p:nvSpPr>
        <p:spPr>
          <a:xfrm>
            <a:off x="-38102" y="2163741"/>
            <a:ext cx="1345721" cy="338554"/>
          </a:xfrm>
          <a:prstGeom prst="rect">
            <a:avLst/>
          </a:prstGeom>
          <a:noFill/>
        </p:spPr>
        <p:txBody>
          <a:bodyPr wrap="square" rtlCol="0">
            <a:spAutoFit/>
          </a:bodyPr>
          <a:lstStyle/>
          <a:p>
            <a:r>
              <a:rPr lang="en-US" sz="1600" b="1" dirty="0"/>
              <a:t>2017-2018</a:t>
            </a:r>
          </a:p>
        </p:txBody>
      </p:sp>
      <p:pic>
        <p:nvPicPr>
          <p:cNvPr id="4" name="Picture 3">
            <a:extLst>
              <a:ext uri="{FF2B5EF4-FFF2-40B4-BE49-F238E27FC236}">
                <a16:creationId xmlns:a16="http://schemas.microsoft.com/office/drawing/2014/main" id="{FB8A0D2C-7C6F-4512-BFD7-57021A44C6BD}"/>
              </a:ext>
            </a:extLst>
          </p:cNvPr>
          <p:cNvPicPr>
            <a:picLocks noChangeAspect="1"/>
          </p:cNvPicPr>
          <p:nvPr/>
        </p:nvPicPr>
        <p:blipFill>
          <a:blip r:embed="rId3"/>
          <a:stretch>
            <a:fillRect/>
          </a:stretch>
        </p:blipFill>
        <p:spPr>
          <a:xfrm>
            <a:off x="0" y="3980187"/>
            <a:ext cx="10020299" cy="1320904"/>
          </a:xfrm>
          <a:prstGeom prst="rect">
            <a:avLst/>
          </a:prstGeom>
          <a:ln>
            <a:noFill/>
          </a:ln>
        </p:spPr>
      </p:pic>
      <p:sp>
        <p:nvSpPr>
          <p:cNvPr id="12" name="TextBox 11">
            <a:extLst>
              <a:ext uri="{FF2B5EF4-FFF2-40B4-BE49-F238E27FC236}">
                <a16:creationId xmlns:a16="http://schemas.microsoft.com/office/drawing/2014/main" id="{617B7218-DF92-431A-8C40-A8DE5159661E}"/>
              </a:ext>
            </a:extLst>
          </p:cNvPr>
          <p:cNvSpPr txBox="1"/>
          <p:nvPr/>
        </p:nvSpPr>
        <p:spPr>
          <a:xfrm>
            <a:off x="-38100" y="3942004"/>
            <a:ext cx="1345721" cy="338554"/>
          </a:xfrm>
          <a:prstGeom prst="rect">
            <a:avLst/>
          </a:prstGeom>
          <a:noFill/>
        </p:spPr>
        <p:txBody>
          <a:bodyPr wrap="square" rtlCol="0">
            <a:spAutoFit/>
          </a:bodyPr>
          <a:lstStyle/>
          <a:p>
            <a:r>
              <a:rPr lang="en-US" sz="1600" b="1" dirty="0"/>
              <a:t>2018-2019</a:t>
            </a:r>
          </a:p>
        </p:txBody>
      </p:sp>
      <p:pic>
        <p:nvPicPr>
          <p:cNvPr id="15" name="Picture 14">
            <a:extLst>
              <a:ext uri="{FF2B5EF4-FFF2-40B4-BE49-F238E27FC236}">
                <a16:creationId xmlns:a16="http://schemas.microsoft.com/office/drawing/2014/main" id="{786C352D-649C-4DCA-804C-3FC1F9CE5C1D}"/>
              </a:ext>
            </a:extLst>
          </p:cNvPr>
          <p:cNvPicPr>
            <a:picLocks noChangeAspect="1"/>
          </p:cNvPicPr>
          <p:nvPr/>
        </p:nvPicPr>
        <p:blipFill>
          <a:blip r:embed="rId4"/>
          <a:stretch>
            <a:fillRect/>
          </a:stretch>
        </p:blipFill>
        <p:spPr>
          <a:xfrm>
            <a:off x="28575" y="5693020"/>
            <a:ext cx="10020299" cy="1271459"/>
          </a:xfrm>
          <a:prstGeom prst="rect">
            <a:avLst/>
          </a:prstGeom>
          <a:ln>
            <a:noFill/>
          </a:ln>
        </p:spPr>
      </p:pic>
      <p:sp>
        <p:nvSpPr>
          <p:cNvPr id="13" name="TextBox 12">
            <a:extLst>
              <a:ext uri="{FF2B5EF4-FFF2-40B4-BE49-F238E27FC236}">
                <a16:creationId xmlns:a16="http://schemas.microsoft.com/office/drawing/2014/main" id="{3810F9DA-0463-43B9-9093-23D9F52533F5}"/>
              </a:ext>
            </a:extLst>
          </p:cNvPr>
          <p:cNvSpPr txBox="1"/>
          <p:nvPr/>
        </p:nvSpPr>
        <p:spPr>
          <a:xfrm>
            <a:off x="0" y="5621964"/>
            <a:ext cx="1345721" cy="338554"/>
          </a:xfrm>
          <a:prstGeom prst="rect">
            <a:avLst/>
          </a:prstGeom>
          <a:noFill/>
        </p:spPr>
        <p:txBody>
          <a:bodyPr wrap="square" rtlCol="0">
            <a:spAutoFit/>
          </a:bodyPr>
          <a:lstStyle/>
          <a:p>
            <a:r>
              <a:rPr lang="en-US" sz="1600" b="1" dirty="0"/>
              <a:t>2019-2020</a:t>
            </a:r>
          </a:p>
        </p:txBody>
      </p:sp>
    </p:spTree>
    <p:extLst>
      <p:ext uri="{BB962C8B-B14F-4D97-AF65-F5344CB8AC3E}">
        <p14:creationId xmlns:p14="http://schemas.microsoft.com/office/powerpoint/2010/main" val="157495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Outreach Expense Report</a:t>
            </a:r>
          </a:p>
        </p:txBody>
      </p:sp>
      <p:pic>
        <p:nvPicPr>
          <p:cNvPr id="3" name="Picture 2"/>
          <p:cNvPicPr>
            <a:picLocks noChangeAspect="1"/>
          </p:cNvPicPr>
          <p:nvPr/>
        </p:nvPicPr>
        <p:blipFill>
          <a:blip r:embed="rId2"/>
          <a:stretch>
            <a:fillRect/>
          </a:stretch>
        </p:blipFill>
        <p:spPr>
          <a:xfrm>
            <a:off x="176584" y="2090057"/>
            <a:ext cx="9662968" cy="5012871"/>
          </a:xfrm>
          <a:prstGeom prst="rect">
            <a:avLst/>
          </a:prstGeom>
        </p:spPr>
      </p:pic>
    </p:spTree>
    <p:extLst>
      <p:ext uri="{BB962C8B-B14F-4D97-AF65-F5344CB8AC3E}">
        <p14:creationId xmlns:p14="http://schemas.microsoft.com/office/powerpoint/2010/main" val="285331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2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28892" y="1311929"/>
            <a:ext cx="8525548" cy="5668040"/>
          </a:xfrm>
        </p:spPr>
        <p:txBody>
          <a:bodyPr/>
          <a:lstStyle/>
          <a:p>
            <a:pPr marL="0" indent="0">
              <a:buNone/>
            </a:pPr>
            <a:endParaRPr lang="en-US" sz="2400" dirty="0"/>
          </a:p>
          <a:p>
            <a:pPr marL="0" indent="0">
              <a:buNone/>
            </a:pPr>
            <a:endParaRPr lang="en-US" sz="2400" dirty="0"/>
          </a:p>
          <a:p>
            <a:r>
              <a:rPr lang="en-US" sz="2400" dirty="0"/>
              <a:t>Florida Relay Conference Captioning (RCC)</a:t>
            </a:r>
          </a:p>
          <a:p>
            <a:pPr marL="0" indent="0">
              <a:buNone/>
            </a:pPr>
            <a:endParaRPr lang="en-US" sz="2400" dirty="0"/>
          </a:p>
          <a:p>
            <a:r>
              <a:rPr lang="en-US" sz="2400" dirty="0"/>
              <a:t>Florida TRS statistics</a:t>
            </a:r>
          </a:p>
          <a:p>
            <a:pPr marL="0" indent="0">
              <a:buNone/>
            </a:pPr>
            <a:endParaRPr lang="en-US" sz="2400" dirty="0"/>
          </a:p>
          <a:p>
            <a:r>
              <a:rPr lang="en-US" sz="2400" dirty="0"/>
              <a:t>Florida </a:t>
            </a:r>
            <a:r>
              <a:rPr lang="en-US" sz="2400" dirty="0" err="1"/>
              <a:t>CapTel</a:t>
            </a:r>
            <a:r>
              <a:rPr lang="en-US" sz="2400" dirty="0"/>
              <a:t> statistics</a:t>
            </a:r>
          </a:p>
          <a:p>
            <a:pPr marL="0" indent="0">
              <a:buNone/>
            </a:pPr>
            <a:endParaRPr lang="en-US" sz="2400" dirty="0"/>
          </a:p>
          <a:p>
            <a:r>
              <a:rPr lang="en-US" sz="2400" dirty="0"/>
              <a:t>Florida Quality Report</a:t>
            </a:r>
          </a:p>
          <a:p>
            <a:pPr marL="0" indent="0">
              <a:buNone/>
            </a:pPr>
            <a:endParaRPr lang="en-US" sz="2400" dirty="0"/>
          </a:p>
          <a:p>
            <a:r>
              <a:rPr lang="en-US" sz="2400" dirty="0"/>
              <a:t>Florida Outreach expense Report</a:t>
            </a:r>
          </a:p>
          <a:p>
            <a:endParaRPr lang="en-US" sz="2800" dirty="0"/>
          </a:p>
        </p:txBody>
      </p:sp>
    </p:spTree>
    <p:extLst>
      <p:ext uri="{BB962C8B-B14F-4D97-AF65-F5344CB8AC3E}">
        <p14:creationId xmlns:p14="http://schemas.microsoft.com/office/powerpoint/2010/main" val="21476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and Planning</a:t>
            </a:r>
          </a:p>
        </p:txBody>
      </p:sp>
      <p:sp>
        <p:nvSpPr>
          <p:cNvPr id="3" name="Content Placeholder 2"/>
          <p:cNvSpPr>
            <a:spLocks noGrp="1"/>
          </p:cNvSpPr>
          <p:nvPr>
            <p:ph idx="1"/>
          </p:nvPr>
        </p:nvSpPr>
        <p:spPr/>
        <p:txBody>
          <a:bodyPr/>
          <a:lstStyle/>
          <a:p>
            <a:pPr marL="0" indent="0">
              <a:buNone/>
            </a:pPr>
            <a:r>
              <a:rPr lang="en-US" dirty="0"/>
              <a:t> </a:t>
            </a:r>
            <a:r>
              <a:rPr lang="en-US" sz="2400" dirty="0"/>
              <a:t>During this unprecedented time, Sprint is working to ensure that our relay services are available for all relay users.  We have implemented extension cleaning and social distancing practices in all call centers.  In addition, Sprint’s IT and Operations teams are working together to develop a work from home solution that can be used to back up services.  While this is applicable given today’s environment, our efforts will also help provide continuity of service for other types of natural disasters.  Sprint has communicated and worked with State Telecommunication Administrators of Relay by Sprint (STARS) and the Federal Communications Commission (FCC), and we will continue to provide updates as events occur.</a:t>
            </a:r>
          </a:p>
          <a:p>
            <a:endParaRPr lang="en-US" sz="2400" dirty="0"/>
          </a:p>
        </p:txBody>
      </p:sp>
    </p:spTree>
    <p:extLst>
      <p:ext uri="{BB962C8B-B14F-4D97-AF65-F5344CB8AC3E}">
        <p14:creationId xmlns:p14="http://schemas.microsoft.com/office/powerpoint/2010/main" val="367430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RCC Minutes</a:t>
            </a:r>
          </a:p>
        </p:txBody>
      </p:sp>
      <p:graphicFrame>
        <p:nvGraphicFramePr>
          <p:cNvPr id="5" name="Chart 4">
            <a:extLst>
              <a:ext uri="{FF2B5EF4-FFF2-40B4-BE49-F238E27FC236}">
                <a16:creationId xmlns:a16="http://schemas.microsoft.com/office/drawing/2014/main" id="{6297A2A5-4194-4909-BB6B-F8184208B095}"/>
              </a:ext>
            </a:extLst>
          </p:cNvPr>
          <p:cNvGraphicFramePr>
            <a:graphicFrameLocks/>
          </p:cNvGraphicFramePr>
          <p:nvPr>
            <p:extLst>
              <p:ext uri="{D42A27DB-BD31-4B8C-83A1-F6EECF244321}">
                <p14:modId xmlns:p14="http://schemas.microsoft.com/office/powerpoint/2010/main" val="2195538456"/>
              </p:ext>
            </p:extLst>
          </p:nvPr>
        </p:nvGraphicFramePr>
        <p:xfrm>
          <a:off x="230864" y="1262062"/>
          <a:ext cx="9065536" cy="5272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29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RCC Minutes – Usage to Date</a:t>
            </a:r>
          </a:p>
        </p:txBody>
      </p:sp>
      <p:graphicFrame>
        <p:nvGraphicFramePr>
          <p:cNvPr id="7" name="Chart 6">
            <a:extLst>
              <a:ext uri="{FF2B5EF4-FFF2-40B4-BE49-F238E27FC236}">
                <a16:creationId xmlns:a16="http://schemas.microsoft.com/office/drawing/2014/main" id="{B79F218E-368C-4582-B712-9E67A049B61D}"/>
              </a:ext>
            </a:extLst>
          </p:cNvPr>
          <p:cNvGraphicFramePr>
            <a:graphicFrameLocks/>
          </p:cNvGraphicFramePr>
          <p:nvPr>
            <p:extLst>
              <p:ext uri="{D42A27DB-BD31-4B8C-83A1-F6EECF244321}">
                <p14:modId xmlns:p14="http://schemas.microsoft.com/office/powerpoint/2010/main" val="1438298889"/>
              </p:ext>
            </p:extLst>
          </p:nvPr>
        </p:nvGraphicFramePr>
        <p:xfrm>
          <a:off x="463142" y="1278877"/>
          <a:ext cx="8600980" cy="5671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337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TRS Minutes</a:t>
            </a:r>
          </a:p>
        </p:txBody>
      </p:sp>
      <p:graphicFrame>
        <p:nvGraphicFramePr>
          <p:cNvPr id="7" name="Chart 6">
            <a:extLst>
              <a:ext uri="{FF2B5EF4-FFF2-40B4-BE49-F238E27FC236}">
                <a16:creationId xmlns:a16="http://schemas.microsoft.com/office/drawing/2014/main" id="{8023D3FE-C663-42BF-A06F-5FC8DA623FE1}"/>
              </a:ext>
            </a:extLst>
          </p:cNvPr>
          <p:cNvGraphicFramePr>
            <a:graphicFrameLocks/>
          </p:cNvGraphicFramePr>
          <p:nvPr>
            <p:extLst>
              <p:ext uri="{D42A27DB-BD31-4B8C-83A1-F6EECF244321}">
                <p14:modId xmlns:p14="http://schemas.microsoft.com/office/powerpoint/2010/main" val="2115486608"/>
              </p:ext>
            </p:extLst>
          </p:nvPr>
        </p:nvGraphicFramePr>
        <p:xfrm>
          <a:off x="510074" y="1085850"/>
          <a:ext cx="8872051" cy="5753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70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0074" y="94222"/>
            <a:ext cx="8372669" cy="844283"/>
          </a:xfrm>
        </p:spPr>
        <p:txBody>
          <a:bodyPr/>
          <a:lstStyle/>
          <a:p>
            <a:r>
              <a:rPr lang="en-US" dirty="0"/>
              <a:t>Florida French – Session Minutes</a:t>
            </a:r>
          </a:p>
        </p:txBody>
      </p:sp>
      <p:graphicFrame>
        <p:nvGraphicFramePr>
          <p:cNvPr id="7" name="Chart 6">
            <a:extLst>
              <a:ext uri="{FF2B5EF4-FFF2-40B4-BE49-F238E27FC236}">
                <a16:creationId xmlns:a16="http://schemas.microsoft.com/office/drawing/2014/main" id="{1486EC84-F003-40B5-AB22-243F2E944F5B}"/>
              </a:ext>
            </a:extLst>
          </p:cNvPr>
          <p:cNvGraphicFramePr>
            <a:graphicFrameLocks/>
          </p:cNvGraphicFramePr>
          <p:nvPr>
            <p:extLst>
              <p:ext uri="{D42A27DB-BD31-4B8C-83A1-F6EECF244321}">
                <p14:modId xmlns:p14="http://schemas.microsoft.com/office/powerpoint/2010/main" val="3722855484"/>
              </p:ext>
            </p:extLst>
          </p:nvPr>
        </p:nvGraphicFramePr>
        <p:xfrm>
          <a:off x="510074" y="1524000"/>
          <a:ext cx="8824426" cy="527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628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Florida Spanish to English – Session Minutes</a:t>
            </a:r>
          </a:p>
        </p:txBody>
      </p:sp>
      <p:graphicFrame>
        <p:nvGraphicFramePr>
          <p:cNvPr id="5" name="Chart 4">
            <a:extLst>
              <a:ext uri="{FF2B5EF4-FFF2-40B4-BE49-F238E27FC236}">
                <a16:creationId xmlns:a16="http://schemas.microsoft.com/office/drawing/2014/main" id="{E7DFC63E-5A71-4B8E-AF4A-AF7C01CDE24C}"/>
              </a:ext>
            </a:extLst>
          </p:cNvPr>
          <p:cNvGraphicFramePr>
            <a:graphicFrameLocks/>
          </p:cNvGraphicFramePr>
          <p:nvPr>
            <p:extLst>
              <p:ext uri="{D42A27DB-BD31-4B8C-83A1-F6EECF244321}">
                <p14:modId xmlns:p14="http://schemas.microsoft.com/office/powerpoint/2010/main" val="3217665839"/>
              </p:ext>
            </p:extLst>
          </p:nvPr>
        </p:nvGraphicFramePr>
        <p:xfrm>
          <a:off x="510074" y="1352550"/>
          <a:ext cx="8957776"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062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STS Minutes</a:t>
            </a:r>
          </a:p>
        </p:txBody>
      </p:sp>
      <p:graphicFrame>
        <p:nvGraphicFramePr>
          <p:cNvPr id="7" name="Chart 6">
            <a:extLst>
              <a:ext uri="{FF2B5EF4-FFF2-40B4-BE49-F238E27FC236}">
                <a16:creationId xmlns:a16="http://schemas.microsoft.com/office/drawing/2014/main" id="{C811DFA5-53E1-4234-A5B0-25839F93E150}"/>
              </a:ext>
            </a:extLst>
          </p:cNvPr>
          <p:cNvGraphicFramePr>
            <a:graphicFrameLocks/>
          </p:cNvGraphicFramePr>
          <p:nvPr>
            <p:extLst>
              <p:ext uri="{D42A27DB-BD31-4B8C-83A1-F6EECF244321}">
                <p14:modId xmlns:p14="http://schemas.microsoft.com/office/powerpoint/2010/main" val="1972179558"/>
              </p:ext>
            </p:extLst>
          </p:nvPr>
        </p:nvGraphicFramePr>
        <p:xfrm>
          <a:off x="510074" y="1257300"/>
          <a:ext cx="8786326"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6971421"/>
      </p:ext>
    </p:extLst>
  </p:cSld>
  <p:clrMapOvr>
    <a:masterClrMapping/>
  </p:clrMapOvr>
</p:sld>
</file>

<file path=ppt/theme/theme1.xml><?xml version="1.0" encoding="utf-8"?>
<a:theme xmlns:a="http://schemas.openxmlformats.org/drawingml/2006/main" name="Office Theme">
  <a:themeElements>
    <a:clrScheme name="SPRINTCOLORS 1">
      <a:dk1>
        <a:sysClr val="windowText" lastClr="000000"/>
      </a:dk1>
      <a:lt1>
        <a:sysClr val="window" lastClr="FFFFFF"/>
      </a:lt1>
      <a:dk2>
        <a:srgbClr val="000000"/>
      </a:dk2>
      <a:lt2>
        <a:srgbClr val="FFFFFF"/>
      </a:lt2>
      <a:accent1>
        <a:srgbClr val="FFC20E"/>
      </a:accent1>
      <a:accent2>
        <a:srgbClr val="F3F4F4"/>
      </a:accent2>
      <a:accent3>
        <a:srgbClr val="403F34"/>
      </a:accent3>
      <a:accent4>
        <a:srgbClr val="F75822"/>
      </a:accent4>
      <a:accent5>
        <a:srgbClr val="04C5CC"/>
      </a:accent5>
      <a:accent6>
        <a:srgbClr val="75C044"/>
      </a:accent6>
      <a:hlink>
        <a:srgbClr val="0000FF"/>
      </a:hlink>
      <a:folHlink>
        <a:srgbClr val="800080"/>
      </a:folHlink>
    </a:clrScheme>
    <a:fontScheme name="SprintFont">
      <a:majorFont>
        <a:latin typeface="Sprint Sans Ofc Med Regular"/>
        <a:ea typeface=""/>
        <a:cs typeface=""/>
      </a:majorFont>
      <a:minorFont>
        <a:latin typeface="Sprint Sans Ofc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0CFAE59CAAC9479C7B0A53978291CA" ma:contentTypeVersion="13" ma:contentTypeDescription="Create a new document." ma:contentTypeScope="" ma:versionID="d2b09540ea4329830bf360ac64683e8b">
  <xsd:schema xmlns:xsd="http://www.w3.org/2001/XMLSchema" xmlns:xs="http://www.w3.org/2001/XMLSchema" xmlns:p="http://schemas.microsoft.com/office/2006/metadata/properties" xmlns:ns3="f7ebc523-29aa-489c-bfab-c80ee7ca00da" xmlns:ns4="92774c38-8054-484e-b53b-79c9714771e2" targetNamespace="http://schemas.microsoft.com/office/2006/metadata/properties" ma:root="true" ma:fieldsID="bb3a7b7af103d8f35acbc74db2073bb2" ns3:_="" ns4:_="">
    <xsd:import namespace="f7ebc523-29aa-489c-bfab-c80ee7ca00da"/>
    <xsd:import namespace="92774c38-8054-484e-b53b-79c9714771e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bc523-29aa-489c-bfab-c80ee7ca0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4c38-8054-484e-b53b-79c9714771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47491-94DE-404E-BD6C-595E2C0F9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ebc523-29aa-489c-bfab-c80ee7ca00da"/>
    <ds:schemaRef ds:uri="92774c38-8054-484e-b53b-79c971477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5FADE9-CD82-4994-9324-0B1C83FE4AA2}">
  <ds:schemaRefs>
    <ds:schemaRef ds:uri="http://purl.org/dc/dcmitype/"/>
    <ds:schemaRef ds:uri="http://schemas.microsoft.com/office/infopath/2007/PartnerControls"/>
    <ds:schemaRef ds:uri="92774c38-8054-484e-b53b-79c9714771e2"/>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f7ebc523-29aa-489c-bfab-c80ee7ca00da"/>
    <ds:schemaRef ds:uri="http://www.w3.org/XML/1998/namespace"/>
  </ds:schemaRefs>
</ds:datastoreItem>
</file>

<file path=customXml/itemProps3.xml><?xml version="1.0" encoding="utf-8"?>
<ds:datastoreItem xmlns:ds="http://schemas.openxmlformats.org/officeDocument/2006/customXml" ds:itemID="{C58C0FD9-59B6-47F3-9F41-760CE838D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7542</TotalTime>
  <Words>211</Words>
  <Application>Microsoft Macintosh PowerPoint</Application>
  <PresentationFormat>Custom</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Sprint Sans Medium</vt:lpstr>
      <vt:lpstr>Sprint Sans Ofc Med Regular</vt:lpstr>
      <vt:lpstr>Sprint Sans Ofc Regular</vt:lpstr>
      <vt:lpstr>Office Theme</vt:lpstr>
      <vt:lpstr>Custom Design</vt:lpstr>
      <vt:lpstr>Florida Relay Updates</vt:lpstr>
      <vt:lpstr>Agenda</vt:lpstr>
      <vt:lpstr>Communication and Planning</vt:lpstr>
      <vt:lpstr>Florida RCC Minutes</vt:lpstr>
      <vt:lpstr>Florida RCC Minutes – Usage to Date</vt:lpstr>
      <vt:lpstr>Billable TRS Minutes</vt:lpstr>
      <vt:lpstr>Florida French – Session Minutes</vt:lpstr>
      <vt:lpstr>Florida Spanish to English – Session Minutes</vt:lpstr>
      <vt:lpstr>Billable STS Minutes</vt:lpstr>
      <vt:lpstr>Billable Intrastate CapTel Minutes</vt:lpstr>
      <vt:lpstr>Florida Quality Report</vt:lpstr>
      <vt:lpstr>Florida Quality Report</vt:lpstr>
      <vt:lpstr>Florida Outreach Expense Report</vt:lpstr>
      <vt:lpstr>PowerPoint Presentation</vt:lpstr>
    </vt:vector>
  </TitlesOfParts>
  <Manager/>
  <Company>Deutsch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Ryan Rohrbaugh</dc:creator>
  <cp:keywords/>
  <dc:description>Updated by Ben Flor 10/23/15</dc:description>
  <cp:lastModifiedBy>curtis williams</cp:lastModifiedBy>
  <cp:revision>224</cp:revision>
  <dcterms:created xsi:type="dcterms:W3CDTF">2015-08-04T20:51:57Z</dcterms:created>
  <dcterms:modified xsi:type="dcterms:W3CDTF">2020-04-28T19:24:59Z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0x010100D00CFAE59CAAC9479C7B0A53978291CA</vt:lpwstr>
  </property>
</Properties>
</file>