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4"/>
    <p:sldMasterId id="2147483741" r:id="rId5"/>
    <p:sldMasterId id="2147483733" r:id="rId6"/>
    <p:sldMasterId id="2147483763" r:id="rId7"/>
    <p:sldMasterId id="2147483682" r:id="rId8"/>
  </p:sldMasterIdLst>
  <p:notesMasterIdLst>
    <p:notesMasterId r:id="rId20"/>
  </p:notesMasterIdLst>
  <p:handoutMasterIdLst>
    <p:handoutMasterId r:id="rId21"/>
  </p:handoutMasterIdLst>
  <p:sldIdLst>
    <p:sldId id="6185" r:id="rId9"/>
    <p:sldId id="6198" r:id="rId10"/>
    <p:sldId id="6197" r:id="rId11"/>
    <p:sldId id="6200" r:id="rId12"/>
    <p:sldId id="6201" r:id="rId13"/>
    <p:sldId id="6186" r:id="rId14"/>
    <p:sldId id="6187" r:id="rId15"/>
    <p:sldId id="6190" r:id="rId16"/>
    <p:sldId id="6191" r:id="rId17"/>
    <p:sldId id="6193" r:id="rId18"/>
    <p:sldId id="6196" r:id="rId19"/>
  </p:sldIdLst>
  <p:sldSz cx="6858000" cy="5143500"/>
  <p:notesSz cx="6934200" cy="9220200"/>
  <p:defaultTextStyle>
    <a:defPPr>
      <a:defRPr lang="en-US"/>
    </a:defPPr>
    <a:lvl1pPr algn="l" defTabSz="34131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eleGrotesk Next" pitchFamily="2" charset="0"/>
        <a:ea typeface="+mn-ea"/>
        <a:cs typeface="+mn-cs"/>
      </a:defRPr>
    </a:lvl1pPr>
    <a:lvl2pPr marL="341313" indent="115888" algn="l" defTabSz="34131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eleGrotesk Next" pitchFamily="2" charset="0"/>
        <a:ea typeface="+mn-ea"/>
        <a:cs typeface="+mn-cs"/>
      </a:defRPr>
    </a:lvl2pPr>
    <a:lvl3pPr marL="684213" indent="230188" algn="l" defTabSz="34131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eleGrotesk Next" pitchFamily="2" charset="0"/>
        <a:ea typeface="+mn-ea"/>
        <a:cs typeface="+mn-cs"/>
      </a:defRPr>
    </a:lvl3pPr>
    <a:lvl4pPr marL="1027113" indent="344488" algn="l" defTabSz="34131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eleGrotesk Next" pitchFamily="2" charset="0"/>
        <a:ea typeface="+mn-ea"/>
        <a:cs typeface="+mn-cs"/>
      </a:defRPr>
    </a:lvl4pPr>
    <a:lvl5pPr marL="1370013" indent="458788" algn="l" defTabSz="34131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eleGrotesk Next" pitchFamily="2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eleGrotesk Next" pitchFamily="2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eleGrotesk Next" pitchFamily="2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eleGrotesk Next" pitchFamily="2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eleGrotesk Nex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a Cruz, Cyril" initials="" lastIdx="18" clrIdx="0"/>
  <p:cmAuthor id="2" name="Terri Sharp" initials="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4"/>
    <a:srgbClr val="CC006A"/>
    <a:srgbClr val="C8C8C8"/>
    <a:srgbClr val="861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272FAB-EFF0-495D-9354-7B622F16A7BF}" v="11" dt="2025-10-13T20:36:04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7" autoAdjust="0"/>
    <p:restoredTop sz="85034" autoAdjust="0"/>
  </p:normalViewPr>
  <p:slideViewPr>
    <p:cSldViewPr snapToGrid="0" snapToObjects="1">
      <p:cViewPr varScale="1">
        <p:scale>
          <a:sx n="140" d="100"/>
          <a:sy n="140" d="100"/>
        </p:scale>
        <p:origin x="154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712" y="96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ch, Jeffrey" userId="f37e3fee-ceb5-4505-8d64-44dd0416ca86" providerId="ADAL" clId="{1DCEE407-7BE5-45D6-B180-83733BAE4F34}"/>
    <pc:docChg chg="custSel addSld delSld modSld sldOrd">
      <pc:chgData name="Branch, Jeffrey" userId="f37e3fee-ceb5-4505-8d64-44dd0416ca86" providerId="ADAL" clId="{1DCEE407-7BE5-45D6-B180-83733BAE4F34}" dt="2025-10-13T20:40:42.816" v="154" actId="2696"/>
      <pc:docMkLst>
        <pc:docMk/>
      </pc:docMkLst>
      <pc:sldChg chg="del">
        <pc:chgData name="Branch, Jeffrey" userId="f37e3fee-ceb5-4505-8d64-44dd0416ca86" providerId="ADAL" clId="{1DCEE407-7BE5-45D6-B180-83733BAE4F34}" dt="2025-10-13T20:38:09.399" v="150" actId="2696"/>
        <pc:sldMkLst>
          <pc:docMk/>
          <pc:sldMk cId="0" sldId="6188"/>
        </pc:sldMkLst>
      </pc:sldChg>
      <pc:sldChg chg="del">
        <pc:chgData name="Branch, Jeffrey" userId="f37e3fee-ceb5-4505-8d64-44dd0416ca86" providerId="ADAL" clId="{1DCEE407-7BE5-45D6-B180-83733BAE4F34}" dt="2025-10-13T20:40:42.816" v="154" actId="2696"/>
        <pc:sldMkLst>
          <pc:docMk/>
          <pc:sldMk cId="0" sldId="6195"/>
        </pc:sldMkLst>
      </pc:sldChg>
      <pc:sldChg chg="addSp delSp modSp new mod modClrScheme chgLayout">
        <pc:chgData name="Branch, Jeffrey" userId="f37e3fee-ceb5-4505-8d64-44dd0416ca86" providerId="ADAL" clId="{1DCEE407-7BE5-45D6-B180-83733BAE4F34}" dt="2025-10-13T20:24:27.222" v="35" actId="255"/>
        <pc:sldMkLst>
          <pc:docMk/>
          <pc:sldMk cId="852816138" sldId="6197"/>
        </pc:sldMkLst>
        <pc:spChg chg="del">
          <ac:chgData name="Branch, Jeffrey" userId="f37e3fee-ceb5-4505-8d64-44dd0416ca86" providerId="ADAL" clId="{1DCEE407-7BE5-45D6-B180-83733BAE4F34}" dt="2025-10-13T20:16:14.163" v="1"/>
          <ac:spMkLst>
            <pc:docMk/>
            <pc:sldMk cId="852816138" sldId="6197"/>
            <ac:spMk id="2" creationId="{485C73A3-98E5-8B0E-29F1-F8960402128B}"/>
          </ac:spMkLst>
        </pc:spChg>
        <pc:spChg chg="del">
          <ac:chgData name="Branch, Jeffrey" userId="f37e3fee-ceb5-4505-8d64-44dd0416ca86" providerId="ADAL" clId="{1DCEE407-7BE5-45D6-B180-83733BAE4F34}" dt="2025-10-13T20:16:17.428" v="2" actId="26606"/>
          <ac:spMkLst>
            <pc:docMk/>
            <pc:sldMk cId="852816138" sldId="6197"/>
            <ac:spMk id="3" creationId="{6BD97630-9D73-4947-B445-3797730A1C2D}"/>
          </ac:spMkLst>
        </pc:spChg>
        <pc:spChg chg="add mod">
          <ac:chgData name="Branch, Jeffrey" userId="f37e3fee-ceb5-4505-8d64-44dd0416ca86" providerId="ADAL" clId="{1DCEE407-7BE5-45D6-B180-83733BAE4F34}" dt="2025-10-13T20:24:27.222" v="35" actId="255"/>
          <ac:spMkLst>
            <pc:docMk/>
            <pc:sldMk cId="852816138" sldId="6197"/>
            <ac:spMk id="5" creationId="{84D806AD-87FD-E76F-D425-1DD28D2231AD}"/>
          </ac:spMkLst>
        </pc:spChg>
        <pc:spChg chg="add del mod">
          <ac:chgData name="Branch, Jeffrey" userId="f37e3fee-ceb5-4505-8d64-44dd0416ca86" providerId="ADAL" clId="{1DCEE407-7BE5-45D6-B180-83733BAE4F34}" dt="2025-10-13T20:17:20.368" v="6"/>
          <ac:spMkLst>
            <pc:docMk/>
            <pc:sldMk cId="852816138" sldId="6197"/>
            <ac:spMk id="9" creationId="{14EA7B51-DD6A-AB00-544F-D6594FD41F0B}"/>
          </ac:spMkLst>
        </pc:spChg>
        <pc:spChg chg="add mod">
          <ac:chgData name="Branch, Jeffrey" userId="f37e3fee-ceb5-4505-8d64-44dd0416ca86" providerId="ADAL" clId="{1DCEE407-7BE5-45D6-B180-83733BAE4F34}" dt="2025-10-13T20:17:15.471" v="5" actId="26606"/>
          <ac:spMkLst>
            <pc:docMk/>
            <pc:sldMk cId="852816138" sldId="6197"/>
            <ac:spMk id="11" creationId="{2F7BDE6C-5F47-226B-D852-DDB593C1F8E6}"/>
          </ac:spMkLst>
        </pc:spChg>
        <pc:picChg chg="add mod">
          <ac:chgData name="Branch, Jeffrey" userId="f37e3fee-ceb5-4505-8d64-44dd0416ca86" providerId="ADAL" clId="{1DCEE407-7BE5-45D6-B180-83733BAE4F34}" dt="2025-10-13T20:17:15.471" v="5" actId="26606"/>
          <ac:picMkLst>
            <pc:docMk/>
            <pc:sldMk cId="852816138" sldId="6197"/>
            <ac:picMk id="4" creationId="{54C0F864-4891-8FA0-3390-D87573FB3699}"/>
          </ac:picMkLst>
        </pc:picChg>
      </pc:sldChg>
      <pc:sldChg chg="addSp delSp modSp new mod ord modClrScheme chgLayout">
        <pc:chgData name="Branch, Jeffrey" userId="f37e3fee-ceb5-4505-8d64-44dd0416ca86" providerId="ADAL" clId="{1DCEE407-7BE5-45D6-B180-83733BAE4F34}" dt="2025-10-13T20:38:30.098" v="152" actId="1076"/>
        <pc:sldMkLst>
          <pc:docMk/>
          <pc:sldMk cId="1526031692" sldId="6198"/>
        </pc:sldMkLst>
        <pc:spChg chg="del">
          <ac:chgData name="Branch, Jeffrey" userId="f37e3fee-ceb5-4505-8d64-44dd0416ca86" providerId="ADAL" clId="{1DCEE407-7BE5-45D6-B180-83733BAE4F34}" dt="2025-10-13T20:21:45.703" v="12"/>
          <ac:spMkLst>
            <pc:docMk/>
            <pc:sldMk cId="1526031692" sldId="6198"/>
            <ac:spMk id="2" creationId="{A8670B45-A316-C2D5-D11D-DC724F14E427}"/>
          </ac:spMkLst>
        </pc:spChg>
        <pc:spChg chg="mod ord">
          <ac:chgData name="Branch, Jeffrey" userId="f37e3fee-ceb5-4505-8d64-44dd0416ca86" providerId="ADAL" clId="{1DCEE407-7BE5-45D6-B180-83733BAE4F34}" dt="2025-10-13T20:29:18.322" v="54" actId="26606"/>
          <ac:spMkLst>
            <pc:docMk/>
            <pc:sldMk cId="1526031692" sldId="6198"/>
            <ac:spMk id="3" creationId="{BBAACF60-2362-D775-8787-58C231DEE478}"/>
          </ac:spMkLst>
        </pc:spChg>
        <pc:spChg chg="add mod">
          <ac:chgData name="Branch, Jeffrey" userId="f37e3fee-ceb5-4505-8d64-44dd0416ca86" providerId="ADAL" clId="{1DCEE407-7BE5-45D6-B180-83733BAE4F34}" dt="2025-10-13T20:38:30.098" v="152" actId="1076"/>
          <ac:spMkLst>
            <pc:docMk/>
            <pc:sldMk cId="1526031692" sldId="6198"/>
            <ac:spMk id="4" creationId="{EC074D1A-7409-B0E1-3BF8-B68610CAE6F5}"/>
          </ac:spMkLst>
        </pc:spChg>
        <pc:picChg chg="add mod">
          <ac:chgData name="Branch, Jeffrey" userId="f37e3fee-ceb5-4505-8d64-44dd0416ca86" providerId="ADAL" clId="{1DCEE407-7BE5-45D6-B180-83733BAE4F34}" dt="2025-10-13T20:29:18.322" v="54" actId="26606"/>
          <ac:picMkLst>
            <pc:docMk/>
            <pc:sldMk cId="1526031692" sldId="6198"/>
            <ac:picMk id="5" creationId="{C9A07F98-2F1A-4EF1-124E-BCCB2F228AC4}"/>
          </ac:picMkLst>
        </pc:picChg>
      </pc:sldChg>
      <pc:sldChg chg="new del">
        <pc:chgData name="Branch, Jeffrey" userId="f37e3fee-ceb5-4505-8d64-44dd0416ca86" providerId="ADAL" clId="{1DCEE407-7BE5-45D6-B180-83733BAE4F34}" dt="2025-10-13T20:21:06.492" v="8" actId="2696"/>
        <pc:sldMkLst>
          <pc:docMk/>
          <pc:sldMk cId="1908065026" sldId="6198"/>
        </pc:sldMkLst>
      </pc:sldChg>
      <pc:sldChg chg="addSp delSp modSp new del mod modClrScheme chgLayout">
        <pc:chgData name="Branch, Jeffrey" userId="f37e3fee-ceb5-4505-8d64-44dd0416ca86" providerId="ADAL" clId="{1DCEE407-7BE5-45D6-B180-83733BAE4F34}" dt="2025-10-13T20:40:20" v="153" actId="2696"/>
        <pc:sldMkLst>
          <pc:docMk/>
          <pc:sldMk cId="4057086956" sldId="6199"/>
        </pc:sldMkLst>
        <pc:spChg chg="del">
          <ac:chgData name="Branch, Jeffrey" userId="f37e3fee-ceb5-4505-8d64-44dd0416ca86" providerId="ADAL" clId="{1DCEE407-7BE5-45D6-B180-83733BAE4F34}" dt="2025-10-13T20:26:01.093" v="38" actId="26606"/>
          <ac:spMkLst>
            <pc:docMk/>
            <pc:sldMk cId="4057086956" sldId="6199"/>
            <ac:spMk id="2" creationId="{2DE33D0D-DBF8-CE18-A1C0-F6D6C092EDA6}"/>
          </ac:spMkLst>
        </pc:spChg>
        <pc:spChg chg="del">
          <ac:chgData name="Branch, Jeffrey" userId="f37e3fee-ceb5-4505-8d64-44dd0416ca86" providerId="ADAL" clId="{1DCEE407-7BE5-45D6-B180-83733BAE4F34}" dt="2025-10-13T20:26:01.093" v="38" actId="26606"/>
          <ac:spMkLst>
            <pc:docMk/>
            <pc:sldMk cId="4057086956" sldId="6199"/>
            <ac:spMk id="3" creationId="{873F9861-20A4-AFEB-830E-724375C37D88}"/>
          </ac:spMkLst>
        </pc:spChg>
        <pc:spChg chg="mod ord">
          <ac:chgData name="Branch, Jeffrey" userId="f37e3fee-ceb5-4505-8d64-44dd0416ca86" providerId="ADAL" clId="{1DCEE407-7BE5-45D6-B180-83733BAE4F34}" dt="2025-10-13T20:26:01.093" v="38" actId="26606"/>
          <ac:spMkLst>
            <pc:docMk/>
            <pc:sldMk cId="4057086956" sldId="6199"/>
            <ac:spMk id="4" creationId="{A2953932-8261-A219-0855-3C07969EA7F7}"/>
          </ac:spMkLst>
        </pc:spChg>
        <pc:spChg chg="add mod">
          <ac:chgData name="Branch, Jeffrey" userId="f37e3fee-ceb5-4505-8d64-44dd0416ca86" providerId="ADAL" clId="{1DCEE407-7BE5-45D6-B180-83733BAE4F34}" dt="2025-10-13T20:28:45.571" v="53" actId="255"/>
          <ac:spMkLst>
            <pc:docMk/>
            <pc:sldMk cId="4057086956" sldId="6199"/>
            <ac:spMk id="10" creationId="{666306D9-AC2A-F3D1-0C8E-4A7E90FEF4A0}"/>
          </ac:spMkLst>
        </pc:spChg>
        <pc:picChg chg="add mod">
          <ac:chgData name="Branch, Jeffrey" userId="f37e3fee-ceb5-4505-8d64-44dd0416ca86" providerId="ADAL" clId="{1DCEE407-7BE5-45D6-B180-83733BAE4F34}" dt="2025-10-13T20:26:10.339" v="39" actId="14100"/>
          <ac:picMkLst>
            <pc:docMk/>
            <pc:sldMk cId="4057086956" sldId="6199"/>
            <ac:picMk id="5" creationId="{CBE3BA27-1DCE-4A8B-3159-9DA6FA9BB1EC}"/>
          </ac:picMkLst>
        </pc:picChg>
      </pc:sldChg>
      <pc:sldChg chg="addSp delSp modSp new mod ord">
        <pc:chgData name="Branch, Jeffrey" userId="f37e3fee-ceb5-4505-8d64-44dd0416ca86" providerId="ADAL" clId="{1DCEE407-7BE5-45D6-B180-83733BAE4F34}" dt="2025-10-13T20:33:51.605" v="94" actId="1076"/>
        <pc:sldMkLst>
          <pc:docMk/>
          <pc:sldMk cId="4103404050" sldId="6200"/>
        </pc:sldMkLst>
        <pc:spChg chg="del">
          <ac:chgData name="Branch, Jeffrey" userId="f37e3fee-ceb5-4505-8d64-44dd0416ca86" providerId="ADAL" clId="{1DCEE407-7BE5-45D6-B180-83733BAE4F34}" dt="2025-10-13T20:32:00.461" v="84"/>
          <ac:spMkLst>
            <pc:docMk/>
            <pc:sldMk cId="4103404050" sldId="6200"/>
            <ac:spMk id="2" creationId="{7475C534-363F-A84D-C905-FDA900B4A974}"/>
          </ac:spMkLst>
        </pc:spChg>
        <pc:spChg chg="mod">
          <ac:chgData name="Branch, Jeffrey" userId="f37e3fee-ceb5-4505-8d64-44dd0416ca86" providerId="ADAL" clId="{1DCEE407-7BE5-45D6-B180-83733BAE4F34}" dt="2025-10-13T20:31:47.335" v="83" actId="20577"/>
          <ac:spMkLst>
            <pc:docMk/>
            <pc:sldMk cId="4103404050" sldId="6200"/>
            <ac:spMk id="3" creationId="{A7C0AA76-3076-8BBF-3924-2C4DAD8BB6F9}"/>
          </ac:spMkLst>
        </pc:spChg>
        <pc:picChg chg="add mod">
          <ac:chgData name="Branch, Jeffrey" userId="f37e3fee-ceb5-4505-8d64-44dd0416ca86" providerId="ADAL" clId="{1DCEE407-7BE5-45D6-B180-83733BAE4F34}" dt="2025-10-13T20:33:23.275" v="89" actId="1076"/>
          <ac:picMkLst>
            <pc:docMk/>
            <pc:sldMk cId="4103404050" sldId="6200"/>
            <ac:picMk id="4" creationId="{155A67AB-4830-58C3-9026-F19FCB2D4226}"/>
          </ac:picMkLst>
        </pc:picChg>
        <pc:picChg chg="add del mod">
          <ac:chgData name="Branch, Jeffrey" userId="f37e3fee-ceb5-4505-8d64-44dd0416ca86" providerId="ADAL" clId="{1DCEE407-7BE5-45D6-B180-83733BAE4F34}" dt="2025-10-13T20:33:25.630" v="91" actId="478"/>
          <ac:picMkLst>
            <pc:docMk/>
            <pc:sldMk cId="4103404050" sldId="6200"/>
            <ac:picMk id="5" creationId="{179EE6CA-C239-8EE4-5F28-1C65D6242B3E}"/>
          </ac:picMkLst>
        </pc:picChg>
        <pc:picChg chg="add mod">
          <ac:chgData name="Branch, Jeffrey" userId="f37e3fee-ceb5-4505-8d64-44dd0416ca86" providerId="ADAL" clId="{1DCEE407-7BE5-45D6-B180-83733BAE4F34}" dt="2025-10-13T20:33:51.605" v="94" actId="1076"/>
          <ac:picMkLst>
            <pc:docMk/>
            <pc:sldMk cId="4103404050" sldId="6200"/>
            <ac:picMk id="6" creationId="{BD41AADD-B73F-24BC-E038-8C673630954A}"/>
          </ac:picMkLst>
        </pc:picChg>
      </pc:sldChg>
      <pc:sldChg chg="addSp delSp modSp new mod">
        <pc:chgData name="Branch, Jeffrey" userId="f37e3fee-ceb5-4505-8d64-44dd0416ca86" providerId="ADAL" clId="{1DCEE407-7BE5-45D6-B180-83733BAE4F34}" dt="2025-10-13T20:36:11.209" v="149" actId="1076"/>
        <pc:sldMkLst>
          <pc:docMk/>
          <pc:sldMk cId="1901051382" sldId="6201"/>
        </pc:sldMkLst>
        <pc:spChg chg="del">
          <ac:chgData name="Branch, Jeffrey" userId="f37e3fee-ceb5-4505-8d64-44dd0416ca86" providerId="ADAL" clId="{1DCEE407-7BE5-45D6-B180-83733BAE4F34}" dt="2025-10-13T20:35:07.116" v="141"/>
          <ac:spMkLst>
            <pc:docMk/>
            <pc:sldMk cId="1901051382" sldId="6201"/>
            <ac:spMk id="2" creationId="{27E7AF9F-CCE9-8C88-63E7-DA7AF8245915}"/>
          </ac:spMkLst>
        </pc:spChg>
        <pc:spChg chg="mod">
          <ac:chgData name="Branch, Jeffrey" userId="f37e3fee-ceb5-4505-8d64-44dd0416ca86" providerId="ADAL" clId="{1DCEE407-7BE5-45D6-B180-83733BAE4F34}" dt="2025-10-13T20:34:50.705" v="140" actId="20577"/>
          <ac:spMkLst>
            <pc:docMk/>
            <pc:sldMk cId="1901051382" sldId="6201"/>
            <ac:spMk id="3" creationId="{469EAAFA-92CA-9264-FAF1-70CCD3B791EC}"/>
          </ac:spMkLst>
        </pc:spChg>
        <pc:picChg chg="add mod">
          <ac:chgData name="Branch, Jeffrey" userId="f37e3fee-ceb5-4505-8d64-44dd0416ca86" providerId="ADAL" clId="{1DCEE407-7BE5-45D6-B180-83733BAE4F34}" dt="2025-10-13T20:35:14.082" v="144" actId="1076"/>
          <ac:picMkLst>
            <pc:docMk/>
            <pc:sldMk cId="1901051382" sldId="6201"/>
            <ac:picMk id="4" creationId="{1B783271-A989-626A-C2C7-B9C585B56380}"/>
          </ac:picMkLst>
        </pc:picChg>
        <pc:picChg chg="add mod">
          <ac:chgData name="Branch, Jeffrey" userId="f37e3fee-ceb5-4505-8d64-44dd0416ca86" providerId="ADAL" clId="{1DCEE407-7BE5-45D6-B180-83733BAE4F34}" dt="2025-10-13T20:35:41.885" v="147" actId="1076"/>
          <ac:picMkLst>
            <pc:docMk/>
            <pc:sldMk cId="1901051382" sldId="6201"/>
            <ac:picMk id="5" creationId="{15EBC411-E530-C636-1D96-E4852CE8B135}"/>
          </ac:picMkLst>
        </pc:picChg>
        <pc:picChg chg="add mod">
          <ac:chgData name="Branch, Jeffrey" userId="f37e3fee-ceb5-4505-8d64-44dd0416ca86" providerId="ADAL" clId="{1DCEE407-7BE5-45D6-B180-83733BAE4F34}" dt="2025-10-13T20:36:11.209" v="149" actId="1076"/>
          <ac:picMkLst>
            <pc:docMk/>
            <pc:sldMk cId="1901051382" sldId="6201"/>
            <ac:picMk id="6" creationId="{1602760E-0022-4593-CD09-9581AD80071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mobileusa-my.sharepoint.com/personal/bradley_andersen_t-mobile_com/Documents/5%20Reports%20-%20Traffic%20Reports/State%20Inv,%20TR,%20Other/FL%20-%20Mar%20to%20Feb/Composite%20FL%20Traffic%20Repo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mobileusa-my.sharepoint.com/personal/bradley_andersen_t-mobile_com/Documents/5%20Reports%20-%20Traffic%20Reports/State%20Inv,%20TR,%20Other/FL%20-%20Mar%20to%20Feb/Composite%20FL%20Traffic%20Re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tmobileusa-my.sharepoint.com/personal/bradley_andersen_t-mobile_com/Documents/5%20Reports%20-%20Traffic%20Reports/State%20Inv,%20TR,%20Other/FL%20-%20Mar%20to%20Feb/Composite%20FL%20Traffic%20Repo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tmobileusa-my.sharepoint.com/personal/bradley_andersen_t-mobile_com/Documents/5%20Reports%20-%20Traffic%20Reports/State%20Inv,%20TR,%20Other/FL%20-%20Mar%20to%20Feb/Composite%20FL%20Traffic%20Repor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8"/>
          <c:order val="8"/>
          <c:tx>
            <c:v>2024-2025</c:v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'YTD Traffic Totals'!$DQ$3:$DV$3</c:f>
              <c:strCache>
                <c:ptCount val="6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</c:strCache>
            </c:strRef>
          </c:cat>
          <c:val>
            <c:numRef>
              <c:f>'YTD Traffic Totals'!$DD$61:$DI$61</c:f>
              <c:numCache>
                <c:formatCode>#,##0</c:formatCode>
                <c:ptCount val="6"/>
                <c:pt idx="0">
                  <c:v>165</c:v>
                </c:pt>
                <c:pt idx="1">
                  <c:v>255</c:v>
                </c:pt>
                <c:pt idx="2">
                  <c:v>360</c:v>
                </c:pt>
                <c:pt idx="3">
                  <c:v>360</c:v>
                </c:pt>
                <c:pt idx="4">
                  <c:v>360</c:v>
                </c:pt>
                <c:pt idx="5">
                  <c:v>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5D-421F-A757-054D5F7DEE29}"/>
            </c:ext>
          </c:extLst>
        </c:ser>
        <c:ser>
          <c:idx val="9"/>
          <c:order val="9"/>
          <c:tx>
            <c:v>2025-2026</c:v>
          </c:tx>
          <c:spPr>
            <a:solidFill>
              <a:srgbClr val="E20074"/>
            </a:solidFill>
            <a:ln>
              <a:noFill/>
            </a:ln>
            <a:effectLst/>
            <a:sp3d/>
          </c:spPr>
          <c:invertIfNegative val="0"/>
          <c:cat>
            <c:strRef>
              <c:f>'YTD Traffic Totals'!$DQ$3:$DV$3</c:f>
              <c:strCache>
                <c:ptCount val="6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</c:strCache>
            </c:strRef>
          </c:cat>
          <c:val>
            <c:numRef>
              <c:f>'YTD Traffic Totals'!$DQ$44:$DV$44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5D-421F-A757-054D5F7DE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6094984"/>
        <c:axId val="466110400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'YTD Traffic Totals'!$B$2</c15:sqref>
                        </c15:formulaRef>
                      </c:ext>
                    </c:extLst>
                    <c:strCache>
                      <c:ptCount val="1"/>
                      <c:pt idx="0">
                        <c:v>2016-2017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'YTD Traffic Totals'!$B$67:$M$67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1890</c:v>
                      </c:pt>
                      <c:pt idx="1">
                        <c:v>3960</c:v>
                      </c:pt>
                      <c:pt idx="2">
                        <c:v>6675</c:v>
                      </c:pt>
                      <c:pt idx="3">
                        <c:v>10290</c:v>
                      </c:pt>
                      <c:pt idx="4">
                        <c:v>12285</c:v>
                      </c:pt>
                      <c:pt idx="5">
                        <c:v>13950</c:v>
                      </c:pt>
                      <c:pt idx="6">
                        <c:v>14580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E5D-421F-A757-054D5F7DEE29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Totals'!$N$2</c15:sqref>
                        </c15:formulaRef>
                      </c:ext>
                    </c:extLst>
                    <c:strCache>
                      <c:ptCount val="1"/>
                      <c:pt idx="0">
                        <c:v>2017-2018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Totals'!$N$67:$Y$67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855</c:v>
                      </c:pt>
                      <c:pt idx="1">
                        <c:v>2145</c:v>
                      </c:pt>
                      <c:pt idx="2">
                        <c:v>2850</c:v>
                      </c:pt>
                      <c:pt idx="3">
                        <c:v>3555</c:v>
                      </c:pt>
                      <c:pt idx="4">
                        <c:v>3555</c:v>
                      </c:pt>
                      <c:pt idx="5">
                        <c:v>3645</c:v>
                      </c:pt>
                      <c:pt idx="6">
                        <c:v>3765</c:v>
                      </c:pt>
                      <c:pt idx="7">
                        <c:v>3765</c:v>
                      </c:pt>
                      <c:pt idx="8">
                        <c:v>3855</c:v>
                      </c:pt>
                      <c:pt idx="9">
                        <c:v>4365</c:v>
                      </c:pt>
                      <c:pt idx="10">
                        <c:v>4455</c:v>
                      </c:pt>
                      <c:pt idx="11">
                        <c:v>4575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E5D-421F-A757-054D5F7DEE2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Totals'!$Z$2</c15:sqref>
                        </c15:formulaRef>
                      </c:ext>
                    </c:extLst>
                    <c:strCache>
                      <c:ptCount val="1"/>
                      <c:pt idx="0">
                        <c:v>2018-2019</c:v>
                      </c:pt>
                    </c:strCache>
                  </c:strRef>
                </c:tx>
                <c:spPr>
                  <a:solidFill>
                    <a:srgbClr val="A6A6A6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Totals'!$Z$67:$AK$67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120</c:v>
                      </c:pt>
                      <c:pt idx="1">
                        <c:v>930</c:v>
                      </c:pt>
                      <c:pt idx="2">
                        <c:v>2940</c:v>
                      </c:pt>
                      <c:pt idx="3">
                        <c:v>3510</c:v>
                      </c:pt>
                      <c:pt idx="4">
                        <c:v>3570</c:v>
                      </c:pt>
                      <c:pt idx="5">
                        <c:v>3570</c:v>
                      </c:pt>
                      <c:pt idx="6">
                        <c:v>3660</c:v>
                      </c:pt>
                      <c:pt idx="7">
                        <c:v>4095</c:v>
                      </c:pt>
                      <c:pt idx="8">
                        <c:v>4545</c:v>
                      </c:pt>
                      <c:pt idx="9">
                        <c:v>4605</c:v>
                      </c:pt>
                      <c:pt idx="10">
                        <c:v>4740</c:v>
                      </c:pt>
                      <c:pt idx="11">
                        <c:v>6225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E5D-421F-A757-054D5F7DEE29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Totals'!$AN$2</c15:sqref>
                        </c15:formulaRef>
                      </c:ext>
                    </c:extLst>
                    <c:strCache>
                      <c:ptCount val="1"/>
                      <c:pt idx="0">
                        <c:v>2019-2020</c:v>
                      </c:pt>
                    </c:strCache>
                  </c:strRef>
                </c:tx>
                <c:spPr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/>
                  <a:sp3d>
                    <a:contourClr>
                      <a:schemeClr val="bg1">
                        <a:lumMod val="50000"/>
                      </a:schemeClr>
                    </a:contourClr>
                  </a:sp3d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Totals'!$AN$67:$AY$67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960</c:v>
                      </c:pt>
                      <c:pt idx="1">
                        <c:v>1335</c:v>
                      </c:pt>
                      <c:pt idx="2">
                        <c:v>1335</c:v>
                      </c:pt>
                      <c:pt idx="3">
                        <c:v>1620</c:v>
                      </c:pt>
                      <c:pt idx="4">
                        <c:v>2010</c:v>
                      </c:pt>
                      <c:pt idx="5">
                        <c:v>2595</c:v>
                      </c:pt>
                      <c:pt idx="6">
                        <c:v>4305</c:v>
                      </c:pt>
                      <c:pt idx="7">
                        <c:v>5865</c:v>
                      </c:pt>
                      <c:pt idx="8">
                        <c:v>6255</c:v>
                      </c:pt>
                      <c:pt idx="9">
                        <c:v>6795</c:v>
                      </c:pt>
                      <c:pt idx="10">
                        <c:v>6945</c:v>
                      </c:pt>
                      <c:pt idx="11">
                        <c:v>7605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E5D-421F-A757-054D5F7DEE29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Totals'!$BB$2</c15:sqref>
                        </c15:formulaRef>
                      </c:ext>
                    </c:extLst>
                    <c:strCache>
                      <c:ptCount val="1"/>
                      <c:pt idx="0">
                        <c:v>2020-2021</c:v>
                      </c:pt>
                    </c:strCache>
                  </c:strRef>
                </c:tx>
                <c:spPr>
                  <a:solidFill>
                    <a:srgbClr val="CC006A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Totals'!$BB$67:$BM$67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555</c:v>
                      </c:pt>
                      <c:pt idx="1">
                        <c:v>2565</c:v>
                      </c:pt>
                      <c:pt idx="2">
                        <c:v>5430</c:v>
                      </c:pt>
                      <c:pt idx="3">
                        <c:v>13920</c:v>
                      </c:pt>
                      <c:pt idx="4">
                        <c:v>25755</c:v>
                      </c:pt>
                      <c:pt idx="5">
                        <c:v>32820</c:v>
                      </c:pt>
                      <c:pt idx="6">
                        <c:v>33390</c:v>
                      </c:pt>
                      <c:pt idx="7">
                        <c:v>33390</c:v>
                      </c:pt>
                      <c:pt idx="8">
                        <c:v>33390</c:v>
                      </c:pt>
                      <c:pt idx="9">
                        <c:v>33390</c:v>
                      </c:pt>
                      <c:pt idx="10">
                        <c:v>33390</c:v>
                      </c:pt>
                      <c:pt idx="11">
                        <c:v>33390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E5D-421F-A757-054D5F7DEE29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Totals'!$BP$2</c15:sqref>
                        </c15:formulaRef>
                      </c:ext>
                    </c:extLst>
                    <c:strCache>
                      <c:ptCount val="1"/>
                      <c:pt idx="0">
                        <c:v>2021-2022</c:v>
                      </c:pt>
                    </c:strCache>
                  </c:strRef>
                </c:tx>
                <c:spPr>
                  <a:solidFill>
                    <a:srgbClr val="FF8DC8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Totals'!$BP$67:$CA$67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375</c:v>
                      </c:pt>
                      <c:pt idx="1">
                        <c:v>825</c:v>
                      </c:pt>
                      <c:pt idx="2">
                        <c:v>825</c:v>
                      </c:pt>
                      <c:pt idx="3">
                        <c:v>1125</c:v>
                      </c:pt>
                      <c:pt idx="4">
                        <c:v>1320</c:v>
                      </c:pt>
                      <c:pt idx="5">
                        <c:v>1380</c:v>
                      </c:pt>
                      <c:pt idx="6">
                        <c:v>1425</c:v>
                      </c:pt>
                      <c:pt idx="7">
                        <c:v>1485</c:v>
                      </c:pt>
                      <c:pt idx="8">
                        <c:v>1485</c:v>
                      </c:pt>
                      <c:pt idx="9">
                        <c:v>1590</c:v>
                      </c:pt>
                      <c:pt idx="10">
                        <c:v>1755</c:v>
                      </c:pt>
                      <c:pt idx="11">
                        <c:v>1755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E5D-421F-A757-054D5F7DEE29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Totals'!$CB$2</c15:sqref>
                        </c15:formulaRef>
                      </c:ext>
                    </c:extLst>
                    <c:strCache>
                      <c:ptCount val="1"/>
                      <c:pt idx="0">
                        <c:v>2022-2023</c:v>
                      </c:pt>
                    </c:strCache>
                  </c:strRef>
                </c:tx>
                <c:spPr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Totals'!$CB$67:$CM$67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150</c:v>
                      </c:pt>
                      <c:pt idx="1">
                        <c:v>150</c:v>
                      </c:pt>
                      <c:pt idx="2">
                        <c:v>150</c:v>
                      </c:pt>
                      <c:pt idx="3">
                        <c:v>150</c:v>
                      </c:pt>
                      <c:pt idx="4">
                        <c:v>240</c:v>
                      </c:pt>
                      <c:pt idx="5">
                        <c:v>240</c:v>
                      </c:pt>
                      <c:pt idx="6">
                        <c:v>240</c:v>
                      </c:pt>
                      <c:pt idx="7">
                        <c:v>240</c:v>
                      </c:pt>
                      <c:pt idx="8">
                        <c:v>240</c:v>
                      </c:pt>
                      <c:pt idx="9">
                        <c:v>240</c:v>
                      </c:pt>
                      <c:pt idx="10">
                        <c:v>240</c:v>
                      </c:pt>
                      <c:pt idx="11">
                        <c:v>240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E5D-421F-A757-054D5F7DEE29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Totals'!$CP$2</c15:sqref>
                        </c15:formulaRef>
                      </c:ext>
                    </c:extLst>
                    <c:strCache>
                      <c:ptCount val="1"/>
                      <c:pt idx="0">
                        <c:v>2023-2024</c:v>
                      </c:pt>
                    </c:strCache>
                  </c:strRef>
                </c:tx>
                <c:spPr>
                  <a:solidFill>
                    <a:srgbClr val="CC006A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Totals'!$CP$61:$DA$61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225</c:v>
                      </c:pt>
                      <c:pt idx="5">
                        <c:v>225</c:v>
                      </c:pt>
                      <c:pt idx="6">
                        <c:v>225</c:v>
                      </c:pt>
                      <c:pt idx="7">
                        <c:v>225</c:v>
                      </c:pt>
                      <c:pt idx="8">
                        <c:v>225</c:v>
                      </c:pt>
                      <c:pt idx="9">
                        <c:v>225</c:v>
                      </c:pt>
                      <c:pt idx="10">
                        <c:v>225</c:v>
                      </c:pt>
                      <c:pt idx="11">
                        <c:v>285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E5D-421F-A757-054D5F7DEE29}"/>
                  </c:ext>
                </c:extLst>
              </c15:ser>
            </c15:filteredBarSeries>
          </c:ext>
        </c:extLst>
      </c:bar3DChart>
      <c:catAx>
        <c:axId val="46609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66110400"/>
        <c:crosses val="autoZero"/>
        <c:auto val="1"/>
        <c:lblAlgn val="ctr"/>
        <c:lblOffset val="100"/>
        <c:noMultiLvlLbl val="0"/>
      </c:catAx>
      <c:valAx>
        <c:axId val="46611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6609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8"/>
          <c:order val="8"/>
          <c:tx>
            <c:v>2024-2025</c:v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5429122468659613E-2"/>
                  <c:y val="1.556292151744379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10-4E46-892F-DBB7CB8003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'YTD Traffic Totals'!$DQ$3:$DV$3</c:f>
              <c:strCache>
                <c:ptCount val="6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</c:strCache>
            </c:strRef>
          </c:cat>
          <c:val>
            <c:numRef>
              <c:f>'YTD Traffic Totals'!$DD$26:$DI$26</c:f>
              <c:numCache>
                <c:formatCode>#,##0.00;[Red]#,##0.00</c:formatCode>
                <c:ptCount val="6"/>
                <c:pt idx="0">
                  <c:v>51637.779999999992</c:v>
                </c:pt>
                <c:pt idx="1">
                  <c:v>50162.15</c:v>
                </c:pt>
                <c:pt idx="2">
                  <c:v>45999.920000000006</c:v>
                </c:pt>
                <c:pt idx="3">
                  <c:v>46690.959999999992</c:v>
                </c:pt>
                <c:pt idx="4">
                  <c:v>43114.590000000004</c:v>
                </c:pt>
                <c:pt idx="5">
                  <c:v>40874.089999999989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10-4E46-892F-DBB7CB8003E4}"/>
            </c:ext>
          </c:extLst>
        </c:ser>
        <c:ser>
          <c:idx val="9"/>
          <c:order val="9"/>
          <c:tx>
            <c:v>2025-2026</c:v>
          </c:tx>
          <c:spPr>
            <a:solidFill>
              <a:srgbClr val="E2007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215043394406944E-2"/>
                  <c:y val="-6.79117147707979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C10-4E46-892F-DBB7CB8003E4}"/>
                </c:ext>
              </c:extLst>
            </c:dLbl>
            <c:dLbl>
              <c:idx val="1"/>
              <c:layout>
                <c:manualLayout>
                  <c:x val="2.8929604628736741E-2"/>
                  <c:y val="-6.79117147707982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C10-4E46-892F-DBB7CB8003E4}"/>
                </c:ext>
              </c:extLst>
            </c:dLbl>
            <c:dLbl>
              <c:idx val="2"/>
              <c:layout>
                <c:manualLayout>
                  <c:x val="3.4715525554484088E-2"/>
                  <c:y val="-3.3955857385398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C10-4E46-892F-DBB7CB8003E4}"/>
                </c:ext>
              </c:extLst>
            </c:dLbl>
            <c:dLbl>
              <c:idx val="3"/>
              <c:layout>
                <c:manualLayout>
                  <c:x val="3.2786885245901641E-2"/>
                  <c:y val="-3.3955857385398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C10-4E46-892F-DBB7CB8003E4}"/>
                </c:ext>
              </c:extLst>
            </c:dLbl>
            <c:dLbl>
              <c:idx val="4"/>
              <c:layout>
                <c:manualLayout>
                  <c:x val="3.2786885245901641E-2"/>
                  <c:y val="-6.79117147707979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C10-4E46-892F-DBB7CB8003E4}"/>
                </c:ext>
              </c:extLst>
            </c:dLbl>
            <c:dLbl>
              <c:idx val="5"/>
              <c:layout>
                <c:manualLayout>
                  <c:x val="3.85728061716489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C10-4E46-892F-DBB7CB8003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'YTD Traffic Totals'!$DQ$3:$DV$3</c:f>
              <c:strCache>
                <c:ptCount val="6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</c:strCache>
            </c:strRef>
          </c:cat>
          <c:val>
            <c:numRef>
              <c:f>'YTD Traffic Totals'!$DQ$36:$DV$36</c:f>
              <c:numCache>
                <c:formatCode>#,##0.00</c:formatCode>
                <c:ptCount val="6"/>
                <c:pt idx="0">
                  <c:v>52639.240000000013</c:v>
                </c:pt>
                <c:pt idx="1">
                  <c:v>42299.93</c:v>
                </c:pt>
                <c:pt idx="2">
                  <c:v>33794.770000000004</c:v>
                </c:pt>
                <c:pt idx="3">
                  <c:v>33131.22</c:v>
                </c:pt>
                <c:pt idx="4">
                  <c:v>31492.53</c:v>
                </c:pt>
                <c:pt idx="5">
                  <c:v>28621.600000000002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10-4E46-892F-DBB7CB8003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01997944"/>
        <c:axId val="601998600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'YTD Traffic Totals'!$B$2</c15:sqref>
                        </c15:formulaRef>
                      </c:ext>
                    </c:extLst>
                    <c:strCache>
                      <c:ptCount val="1"/>
                      <c:pt idx="0">
                        <c:v>2016-2017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'YTD Traffic Totals'!$B$27:$M$27</c15:sqref>
                        </c15:formulaRef>
                      </c:ext>
                    </c:extLst>
                    <c:numCache>
                      <c:formatCode>#,##0.00;[Red]#,##0.00</c:formatCode>
                      <c:ptCount val="12"/>
                      <c:pt idx="0">
                        <c:v>91108.319999999992</c:v>
                      </c:pt>
                      <c:pt idx="1">
                        <c:v>77763.399999999994</c:v>
                      </c:pt>
                      <c:pt idx="2">
                        <c:v>78530.47</c:v>
                      </c:pt>
                      <c:pt idx="3">
                        <c:v>77694.009999999995</c:v>
                      </c:pt>
                      <c:pt idx="4">
                        <c:v>75922.91</c:v>
                      </c:pt>
                      <c:pt idx="5">
                        <c:v>87721.549999999988</c:v>
                      </c:pt>
                      <c:pt idx="6">
                        <c:v>80980.17</c:v>
                      </c:pt>
                      <c:pt idx="7">
                        <c:v>89721.600000000006</c:v>
                      </c:pt>
                      <c:pt idx="8">
                        <c:v>85408.41</c:v>
                      </c:pt>
                      <c:pt idx="9">
                        <c:v>91088.98000000001</c:v>
                      </c:pt>
                      <c:pt idx="10">
                        <c:v>97550.659999999989</c:v>
                      </c:pt>
                      <c:pt idx="11">
                        <c:v>82283.12000000001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C10-4E46-892F-DBB7CB8003E4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Totals'!$N$2</c15:sqref>
                        </c15:formulaRef>
                      </c:ext>
                    </c:extLst>
                    <c:strCache>
                      <c:ptCount val="1"/>
                      <c:pt idx="0">
                        <c:v>2017-2018</c:v>
                      </c:pt>
                    </c:strCache>
                  </c:strRef>
                </c:tx>
                <c:spPr>
                  <a:solidFill>
                    <a:srgbClr val="EAB200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/>
                  <a:sp3d>
                    <a:contourClr>
                      <a:schemeClr val="bg1">
                        <a:lumMod val="50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Totals'!$N$27:$Y$27</c15:sqref>
                        </c15:formulaRef>
                      </c:ext>
                    </c:extLst>
                    <c:numCache>
                      <c:formatCode>#,##0.00;[Red]#,##0.00</c:formatCode>
                      <c:ptCount val="12"/>
                      <c:pt idx="0">
                        <c:v>87699.61</c:v>
                      </c:pt>
                      <c:pt idx="1">
                        <c:v>79842.87</c:v>
                      </c:pt>
                      <c:pt idx="2">
                        <c:v>85869.099999999991</c:v>
                      </c:pt>
                      <c:pt idx="3">
                        <c:v>84144.150000000009</c:v>
                      </c:pt>
                      <c:pt idx="4">
                        <c:v>82127.510000000009</c:v>
                      </c:pt>
                      <c:pt idx="5">
                        <c:v>92063.809999999983</c:v>
                      </c:pt>
                      <c:pt idx="6">
                        <c:v>92426.73</c:v>
                      </c:pt>
                      <c:pt idx="7">
                        <c:v>138200.30000000002</c:v>
                      </c:pt>
                      <c:pt idx="8">
                        <c:v>111815.96999999999</c:v>
                      </c:pt>
                      <c:pt idx="9">
                        <c:v>107252.73999999999</c:v>
                      </c:pt>
                      <c:pt idx="10">
                        <c:v>113476.78</c:v>
                      </c:pt>
                      <c:pt idx="11">
                        <c:v>92484.73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C10-4E46-892F-DBB7CB8003E4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Totals'!$Z$2</c15:sqref>
                        </c15:formulaRef>
                      </c:ext>
                    </c:extLst>
                    <c:strCache>
                      <c:ptCount val="1"/>
                      <c:pt idx="0">
                        <c:v>2018-2019</c:v>
                      </c:pt>
                    </c:strCache>
                  </c:strRef>
                </c:tx>
                <c:spPr>
                  <a:solidFill>
                    <a:srgbClr val="A6A6A6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/>
                  <a:sp3d>
                    <a:contourClr>
                      <a:schemeClr val="bg1">
                        <a:lumMod val="50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Totals'!$Z$27:$AK$27</c15:sqref>
                        </c15:formulaRef>
                      </c:ext>
                    </c:extLst>
                    <c:numCache>
                      <c:formatCode>#,##0.00;[Red]#,##0.00</c:formatCode>
                      <c:ptCount val="12"/>
                      <c:pt idx="0">
                        <c:v>99876.42</c:v>
                      </c:pt>
                      <c:pt idx="1">
                        <c:v>85064.36</c:v>
                      </c:pt>
                      <c:pt idx="2">
                        <c:v>92401.26</c:v>
                      </c:pt>
                      <c:pt idx="3">
                        <c:v>91209.53</c:v>
                      </c:pt>
                      <c:pt idx="4">
                        <c:v>91476.02</c:v>
                      </c:pt>
                      <c:pt idx="5">
                        <c:v>99820.68</c:v>
                      </c:pt>
                      <c:pt idx="6">
                        <c:v>98079.609999999986</c:v>
                      </c:pt>
                      <c:pt idx="7">
                        <c:v>110728.26</c:v>
                      </c:pt>
                      <c:pt idx="8">
                        <c:v>110500.31999999998</c:v>
                      </c:pt>
                      <c:pt idx="9">
                        <c:v>110748.24999999999</c:v>
                      </c:pt>
                      <c:pt idx="10">
                        <c:v>113615.30000000002</c:v>
                      </c:pt>
                      <c:pt idx="11">
                        <c:v>100970.13999999998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C10-4E46-892F-DBB7CB8003E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Totals'!$AN$2</c15:sqref>
                        </c15:formulaRef>
                      </c:ext>
                    </c:extLst>
                    <c:strCache>
                      <c:ptCount val="1"/>
                      <c:pt idx="0">
                        <c:v>2019-2020</c:v>
                      </c:pt>
                    </c:strCache>
                  </c:strRef>
                </c:tx>
                <c:spPr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/>
                  <a:sp3d>
                    <a:contourClr>
                      <a:schemeClr val="bg1">
                        <a:lumMod val="50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Totals'!$AN$27:$AY$27</c15:sqref>
                        </c15:formulaRef>
                      </c:ext>
                    </c:extLst>
                    <c:numCache>
                      <c:formatCode>#,##0.00;[Red]#,##0.00</c:formatCode>
                      <c:ptCount val="12"/>
                      <c:pt idx="0">
                        <c:v>100030.35000000002</c:v>
                      </c:pt>
                      <c:pt idx="1">
                        <c:v>97081.280000000013</c:v>
                      </c:pt>
                      <c:pt idx="2">
                        <c:v>95634.05</c:v>
                      </c:pt>
                      <c:pt idx="3">
                        <c:v>93571.439999999988</c:v>
                      </c:pt>
                      <c:pt idx="4">
                        <c:v>92092.909999999989</c:v>
                      </c:pt>
                      <c:pt idx="5">
                        <c:v>92567.79</c:v>
                      </c:pt>
                      <c:pt idx="6">
                        <c:v>86522.599999999991</c:v>
                      </c:pt>
                      <c:pt idx="7">
                        <c:v>92138.63</c:v>
                      </c:pt>
                      <c:pt idx="8">
                        <c:v>84608.040000000008</c:v>
                      </c:pt>
                      <c:pt idx="9">
                        <c:v>93524.159999999989</c:v>
                      </c:pt>
                      <c:pt idx="10">
                        <c:v>99571.569999999992</c:v>
                      </c:pt>
                      <c:pt idx="11">
                        <c:v>85662.719999999987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C10-4E46-892F-DBB7CB8003E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Totals'!$BB$2</c15:sqref>
                        </c15:formulaRef>
                      </c:ext>
                    </c:extLst>
                    <c:strCache>
                      <c:ptCount val="1"/>
                      <c:pt idx="0">
                        <c:v>2020-2021</c:v>
                      </c:pt>
                    </c:strCache>
                  </c:strRef>
                </c:tx>
                <c:spPr>
                  <a:solidFill>
                    <a:srgbClr val="CC006A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Totals'!$BB$27:$BM$27</c15:sqref>
                        </c15:formulaRef>
                      </c:ext>
                    </c:extLst>
                    <c:numCache>
                      <c:formatCode>#,##0.00;[Red]#,##0.00</c:formatCode>
                      <c:ptCount val="12"/>
                      <c:pt idx="0">
                        <c:v>89546.670000000013</c:v>
                      </c:pt>
                      <c:pt idx="1">
                        <c:v>82069.03</c:v>
                      </c:pt>
                      <c:pt idx="2">
                        <c:v>78663.47</c:v>
                      </c:pt>
                      <c:pt idx="3">
                        <c:v>80449.38</c:v>
                      </c:pt>
                      <c:pt idx="4">
                        <c:v>79509.440000000002</c:v>
                      </c:pt>
                      <c:pt idx="5">
                        <c:v>82593</c:v>
                      </c:pt>
                      <c:pt idx="6">
                        <c:v>81586.040000000008</c:v>
                      </c:pt>
                      <c:pt idx="7">
                        <c:v>89288.590000000011</c:v>
                      </c:pt>
                      <c:pt idx="8">
                        <c:v>83548.109999999986</c:v>
                      </c:pt>
                      <c:pt idx="9">
                        <c:v>93963.150000000009</c:v>
                      </c:pt>
                      <c:pt idx="10">
                        <c:v>104810.29</c:v>
                      </c:pt>
                      <c:pt idx="11">
                        <c:v>92717.389999999985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C10-4E46-892F-DBB7CB8003E4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Totals'!$BP$2</c15:sqref>
                        </c15:formulaRef>
                      </c:ext>
                    </c:extLst>
                    <c:strCache>
                      <c:ptCount val="1"/>
                      <c:pt idx="0">
                        <c:v>2021-2022</c:v>
                      </c:pt>
                    </c:strCache>
                  </c:strRef>
                </c:tx>
                <c:spPr>
                  <a:solidFill>
                    <a:srgbClr val="FF8DC8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Totals'!$BP$27:$CA$27</c15:sqref>
                        </c15:formulaRef>
                      </c:ext>
                    </c:extLst>
                    <c:numCache>
                      <c:formatCode>#,##0.00;[Red]#,##0.00</c:formatCode>
                      <c:ptCount val="12"/>
                      <c:pt idx="0">
                        <c:v>89254.02</c:v>
                      </c:pt>
                      <c:pt idx="1">
                        <c:v>61848.80000000001</c:v>
                      </c:pt>
                      <c:pt idx="2">
                        <c:v>72495.460000000006</c:v>
                      </c:pt>
                      <c:pt idx="3">
                        <c:v>76701.58</c:v>
                      </c:pt>
                      <c:pt idx="4">
                        <c:v>71393.010000000009</c:v>
                      </c:pt>
                      <c:pt idx="5">
                        <c:v>75189.500000000015</c:v>
                      </c:pt>
                      <c:pt idx="6">
                        <c:v>77090.97</c:v>
                      </c:pt>
                      <c:pt idx="7">
                        <c:v>78355.06</c:v>
                      </c:pt>
                      <c:pt idx="8">
                        <c:v>78256.73</c:v>
                      </c:pt>
                      <c:pt idx="9">
                        <c:v>73303.930000000008</c:v>
                      </c:pt>
                      <c:pt idx="10">
                        <c:v>81480.800000000003</c:v>
                      </c:pt>
                      <c:pt idx="11">
                        <c:v>73844.959999999977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C10-4E46-892F-DBB7CB8003E4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Totals'!$CB$2</c15:sqref>
                        </c15:formulaRef>
                      </c:ext>
                    </c:extLst>
                    <c:strCache>
                      <c:ptCount val="1"/>
                      <c:pt idx="0">
                        <c:v>2022-2023</c:v>
                      </c:pt>
                    </c:strCache>
                  </c:strRef>
                </c:tx>
                <c:spPr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Totals'!$CB$27:$CM$27</c15:sqref>
                        </c15:formulaRef>
                      </c:ext>
                    </c:extLst>
                    <c:numCache>
                      <c:formatCode>#,##0.00;[Red]#,##0.00</c:formatCode>
                      <c:ptCount val="12"/>
                      <c:pt idx="0">
                        <c:v>76493.580000000016</c:v>
                      </c:pt>
                      <c:pt idx="1">
                        <c:v>61106.92</c:v>
                      </c:pt>
                      <c:pt idx="2">
                        <c:v>61140.27</c:v>
                      </c:pt>
                      <c:pt idx="3">
                        <c:v>57612.010000000009</c:v>
                      </c:pt>
                      <c:pt idx="4">
                        <c:v>60808.160000000003</c:v>
                      </c:pt>
                      <c:pt idx="5">
                        <c:v>59979.589999999989</c:v>
                      </c:pt>
                      <c:pt idx="6">
                        <c:v>56385.39</c:v>
                      </c:pt>
                      <c:pt idx="7">
                        <c:v>62632.000000000007</c:v>
                      </c:pt>
                      <c:pt idx="8">
                        <c:v>61125.650000000009</c:v>
                      </c:pt>
                      <c:pt idx="9">
                        <c:v>54624.62</c:v>
                      </c:pt>
                      <c:pt idx="10">
                        <c:v>66353.139999999985</c:v>
                      </c:pt>
                      <c:pt idx="11">
                        <c:v>52883.229999999996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C10-4E46-892F-DBB7CB8003E4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Totals'!$CP$2</c15:sqref>
                        </c15:formulaRef>
                      </c:ext>
                    </c:extLst>
                    <c:strCache>
                      <c:ptCount val="1"/>
                      <c:pt idx="0">
                        <c:v>2023-2024</c:v>
                      </c:pt>
                    </c:strCache>
                  </c:strRef>
                </c:tx>
                <c:spPr>
                  <a:solidFill>
                    <a:srgbClr val="CC006A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Totals'!$CP$26:$DA$26</c15:sqref>
                        </c15:formulaRef>
                      </c:ext>
                    </c:extLst>
                    <c:numCache>
                      <c:formatCode>#,##0.00;[Red]#,##0.00</c:formatCode>
                      <c:ptCount val="12"/>
                      <c:pt idx="0">
                        <c:v>43545.77</c:v>
                      </c:pt>
                      <c:pt idx="1">
                        <c:v>38503.24</c:v>
                      </c:pt>
                      <c:pt idx="2">
                        <c:v>39026.950000000004</c:v>
                      </c:pt>
                      <c:pt idx="3">
                        <c:v>41914.100000000006</c:v>
                      </c:pt>
                      <c:pt idx="4">
                        <c:v>46116.210000000006</c:v>
                      </c:pt>
                      <c:pt idx="5">
                        <c:v>45470.35</c:v>
                      </c:pt>
                      <c:pt idx="6">
                        <c:v>47806.15</c:v>
                      </c:pt>
                      <c:pt idx="7">
                        <c:v>43727.350000000006</c:v>
                      </c:pt>
                      <c:pt idx="8">
                        <c:v>46271.900000000009</c:v>
                      </c:pt>
                      <c:pt idx="9">
                        <c:v>46488.560000000012</c:v>
                      </c:pt>
                      <c:pt idx="10">
                        <c:v>53430.01</c:v>
                      </c:pt>
                      <c:pt idx="11">
                        <c:v>49324.119999999995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C10-4E46-892F-DBB7CB8003E4}"/>
                  </c:ext>
                </c:extLst>
              </c15:ser>
            </c15:filteredBarSeries>
          </c:ext>
        </c:extLst>
      </c:bar3DChart>
      <c:catAx>
        <c:axId val="601997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01998600"/>
        <c:crosses val="autoZero"/>
        <c:auto val="1"/>
        <c:lblAlgn val="ctr"/>
        <c:lblOffset val="100"/>
        <c:noMultiLvlLbl val="0"/>
      </c:catAx>
      <c:valAx>
        <c:axId val="601998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01997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8"/>
          <c:order val="8"/>
          <c:tx>
            <c:v>2024-2025</c:v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357762777242061E-2"/>
                  <c:y val="-6.79117147707979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9EF-4DB7-A44A-4870D04A56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'YTD Traffic Totals'!$DQ$3:$DV$3</c:f>
              <c:strCache>
                <c:ptCount val="6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</c:strCache>
            </c:strRef>
          </c:cat>
          <c:val>
            <c:numRef>
              <c:f>'YTD Traffic Totals'!$DC$41:$DI$41</c:f>
              <c:numCache>
                <c:formatCode>#,##0.00</c:formatCode>
                <c:ptCount val="6"/>
                <c:pt idx="0">
                  <c:v>3779.5783333333329</c:v>
                </c:pt>
                <c:pt idx="1">
                  <c:v>5014.88</c:v>
                </c:pt>
                <c:pt idx="2">
                  <c:v>4262.47</c:v>
                </c:pt>
                <c:pt idx="3">
                  <c:v>4451.92</c:v>
                </c:pt>
                <c:pt idx="4">
                  <c:v>4446.4799999999996</c:v>
                </c:pt>
                <c:pt idx="5">
                  <c:v>5794.47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EF-4DB7-A44A-4870D04A561F}"/>
            </c:ext>
          </c:extLst>
        </c:ser>
        <c:ser>
          <c:idx val="9"/>
          <c:order val="9"/>
          <c:tx>
            <c:v>2025-2026</c:v>
          </c:tx>
          <c:spPr>
            <a:solidFill>
              <a:srgbClr val="CC006A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2.8929604628736671E-2"/>
                  <c:y val="-6.22516860697751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EF-4DB7-A44A-4870D04A561F}"/>
                </c:ext>
              </c:extLst>
            </c:dLbl>
            <c:dLbl>
              <c:idx val="2"/>
              <c:layout>
                <c:manualLayout>
                  <c:x val="3.2786885245901641E-2"/>
                  <c:y val="-3.3955857385399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9EF-4DB7-A44A-4870D04A561F}"/>
                </c:ext>
              </c:extLst>
            </c:dLbl>
            <c:dLbl>
              <c:idx val="3"/>
              <c:layout>
                <c:manualLayout>
                  <c:x val="3.2786885245901572E-2"/>
                  <c:y val="-3.3955857385398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9EF-4DB7-A44A-4870D04A561F}"/>
                </c:ext>
              </c:extLst>
            </c:dLbl>
            <c:dLbl>
              <c:idx val="4"/>
              <c:layout>
                <c:manualLayout>
                  <c:x val="2.7000964320154291E-2"/>
                  <c:y val="-6.79117147707979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9EF-4DB7-A44A-4870D04A561F}"/>
                </c:ext>
              </c:extLst>
            </c:dLbl>
            <c:dLbl>
              <c:idx val="5"/>
              <c:layout>
                <c:manualLayout>
                  <c:x val="3.4715525554484088E-2"/>
                  <c:y val="-1.358234295415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9EF-4DB7-A44A-4870D04A56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'YTD Traffic Totals'!$DQ$3:$DV$3</c:f>
              <c:strCache>
                <c:ptCount val="6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</c:strCache>
            </c:strRef>
          </c:cat>
          <c:val>
            <c:numRef>
              <c:f>'YTD Traffic Totals'!$DQ$41:$DV$41</c:f>
              <c:numCache>
                <c:formatCode>#,##0.00</c:formatCode>
                <c:ptCount val="6"/>
                <c:pt idx="0">
                  <c:v>4276.1000000000004</c:v>
                </c:pt>
                <c:pt idx="1">
                  <c:v>3986.5</c:v>
                </c:pt>
                <c:pt idx="2">
                  <c:v>3361.9</c:v>
                </c:pt>
                <c:pt idx="3">
                  <c:v>3151.1</c:v>
                </c:pt>
                <c:pt idx="4">
                  <c:v>2997.3</c:v>
                </c:pt>
                <c:pt idx="5">
                  <c:v>2952.9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EF-4DB7-A44A-4870D04A56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15940160"/>
        <c:axId val="815943440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'YTD Traffic Totals'!$B$2</c15:sqref>
                        </c15:formulaRef>
                      </c:ext>
                    </c:extLst>
                    <c:strCache>
                      <c:ptCount val="1"/>
                      <c:pt idx="0">
                        <c:v>2016-2017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'YTD Traffic Totals'!$BB$42:$BM$42</c15:sqref>
                        </c15:formulaRef>
                      </c:ext>
                    </c:extLst>
                    <c:numCache>
                      <c:formatCode>#,##0.00</c:formatCode>
                      <c:ptCount val="11"/>
                      <c:pt idx="0">
                        <c:v>8100.46</c:v>
                      </c:pt>
                      <c:pt idx="1">
                        <c:v>8017.58</c:v>
                      </c:pt>
                      <c:pt idx="2">
                        <c:v>5720.57</c:v>
                      </c:pt>
                      <c:pt idx="3">
                        <c:v>6866.27</c:v>
                      </c:pt>
                      <c:pt idx="4">
                        <c:v>7431.55</c:v>
                      </c:pt>
                      <c:pt idx="5">
                        <c:v>8103.45</c:v>
                      </c:pt>
                      <c:pt idx="6">
                        <c:v>8426.5300000000007</c:v>
                      </c:pt>
                      <c:pt idx="7">
                        <c:v>6392.55</c:v>
                      </c:pt>
                      <c:pt idx="8">
                        <c:v>7780.03</c:v>
                      </c:pt>
                      <c:pt idx="9">
                        <c:v>7848.52</c:v>
                      </c:pt>
                      <c:pt idx="10">
                        <c:v>8612.36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29EF-4DB7-A44A-4870D04A561F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Totals'!$N$2</c15:sqref>
                        </c15:formulaRef>
                      </c:ext>
                    </c:extLst>
                    <c:strCache>
                      <c:ptCount val="1"/>
                      <c:pt idx="0">
                        <c:v>2017-2018</c:v>
                      </c:pt>
                    </c:strCache>
                  </c:strRef>
                </c:tx>
                <c:spPr>
                  <a:solidFill>
                    <a:srgbClr val="EAB200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/>
                  <a:sp3d>
                    <a:contourClr>
                      <a:schemeClr val="bg1">
                        <a:lumMod val="50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Totals'!$N$42:$Y$42</c15:sqref>
                        </c15:formulaRef>
                      </c:ext>
                    </c:extLst>
                    <c:numCache>
                      <c:formatCode>#,##0.00</c:formatCode>
                      <c:ptCount val="11"/>
                      <c:pt idx="0">
                        <c:v>8948.44</c:v>
                      </c:pt>
                      <c:pt idx="1">
                        <c:v>7745.44</c:v>
                      </c:pt>
                      <c:pt idx="2">
                        <c:v>7205.51</c:v>
                      </c:pt>
                      <c:pt idx="3">
                        <c:v>6865.24</c:v>
                      </c:pt>
                      <c:pt idx="4">
                        <c:v>7706.12</c:v>
                      </c:pt>
                      <c:pt idx="5">
                        <c:v>7130.16</c:v>
                      </c:pt>
                      <c:pt idx="6">
                        <c:v>12916.34</c:v>
                      </c:pt>
                      <c:pt idx="7">
                        <c:v>9436.41</c:v>
                      </c:pt>
                      <c:pt idx="8">
                        <c:v>11714.32</c:v>
                      </c:pt>
                      <c:pt idx="9">
                        <c:v>14957.58</c:v>
                      </c:pt>
                      <c:pt idx="10">
                        <c:v>11525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9EF-4DB7-A44A-4870D04A561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Totals'!$Z$2</c15:sqref>
                        </c15:formulaRef>
                      </c:ext>
                    </c:extLst>
                    <c:strCache>
                      <c:ptCount val="1"/>
                      <c:pt idx="0">
                        <c:v>2018-2019</c:v>
                      </c:pt>
                    </c:strCache>
                  </c:strRef>
                </c:tx>
                <c:spPr>
                  <a:solidFill>
                    <a:srgbClr val="A6A6A6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/>
                  <a:sp3d>
                    <a:contourClr>
                      <a:schemeClr val="bg1">
                        <a:lumMod val="50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Totals'!$Z$42:$AK$42</c15:sqref>
                        </c15:formulaRef>
                      </c:ext>
                    </c:extLst>
                    <c:numCache>
                      <c:formatCode>#,##0.00</c:formatCode>
                      <c:ptCount val="11"/>
                      <c:pt idx="0">
                        <c:v>12519.37</c:v>
                      </c:pt>
                      <c:pt idx="1">
                        <c:v>8429.2900000000009</c:v>
                      </c:pt>
                      <c:pt idx="2">
                        <c:v>8870.36</c:v>
                      </c:pt>
                      <c:pt idx="3">
                        <c:v>7735.41</c:v>
                      </c:pt>
                      <c:pt idx="4">
                        <c:v>8592.4500000000007</c:v>
                      </c:pt>
                      <c:pt idx="5">
                        <c:v>7398.28</c:v>
                      </c:pt>
                      <c:pt idx="6">
                        <c:v>8001.02</c:v>
                      </c:pt>
                      <c:pt idx="7">
                        <c:v>7122.02</c:v>
                      </c:pt>
                      <c:pt idx="8">
                        <c:v>7846.48</c:v>
                      </c:pt>
                      <c:pt idx="9">
                        <c:v>10228.040000000001</c:v>
                      </c:pt>
                      <c:pt idx="10">
                        <c:v>7656.06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9EF-4DB7-A44A-4870D04A561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Totals'!$AN$2</c15:sqref>
                        </c15:formulaRef>
                      </c:ext>
                    </c:extLst>
                    <c:strCache>
                      <c:ptCount val="1"/>
                      <c:pt idx="0">
                        <c:v>2019-2020</c:v>
                      </c:pt>
                    </c:strCache>
                  </c:strRef>
                </c:tx>
                <c:spPr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/>
                  <a:sp3d>
                    <a:contourClr>
                      <a:schemeClr val="bg1">
                        <a:lumMod val="50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Totals'!$AN$42:$AY$42</c15:sqref>
                        </c15:formulaRef>
                      </c:ext>
                    </c:extLst>
                    <c:numCache>
                      <c:formatCode>#,##0.00</c:formatCode>
                      <c:ptCount val="11"/>
                      <c:pt idx="0">
                        <c:v>8712.5499999999993</c:v>
                      </c:pt>
                      <c:pt idx="1">
                        <c:v>7767.58</c:v>
                      </c:pt>
                      <c:pt idx="2">
                        <c:v>7714.32</c:v>
                      </c:pt>
                      <c:pt idx="3">
                        <c:v>7921.15</c:v>
                      </c:pt>
                      <c:pt idx="4">
                        <c:v>8715.5499999999993</c:v>
                      </c:pt>
                      <c:pt idx="5">
                        <c:v>6661.46</c:v>
                      </c:pt>
                      <c:pt idx="6">
                        <c:v>7707.09</c:v>
                      </c:pt>
                      <c:pt idx="7">
                        <c:v>7558.57</c:v>
                      </c:pt>
                      <c:pt idx="8">
                        <c:v>7323.28</c:v>
                      </c:pt>
                      <c:pt idx="9">
                        <c:v>11437.33</c:v>
                      </c:pt>
                      <c:pt idx="10">
                        <c:v>9359.07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9EF-4DB7-A44A-4870D04A561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v>2020-2021</c:v>
                </c:tx>
                <c:spPr>
                  <a:solidFill>
                    <a:srgbClr val="CC006A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Totals'!$BB$42:$BM$42</c15:sqref>
                        </c15:formulaRef>
                      </c:ext>
                    </c:extLst>
                    <c:numCache>
                      <c:formatCode>#,##0.00</c:formatCode>
                      <c:ptCount val="11"/>
                      <c:pt idx="0">
                        <c:v>8100.46</c:v>
                      </c:pt>
                      <c:pt idx="1">
                        <c:v>8017.58</c:v>
                      </c:pt>
                      <c:pt idx="2">
                        <c:v>5720.57</c:v>
                      </c:pt>
                      <c:pt idx="3">
                        <c:v>6866.27</c:v>
                      </c:pt>
                      <c:pt idx="4">
                        <c:v>7431.55</c:v>
                      </c:pt>
                      <c:pt idx="5">
                        <c:v>8103.45</c:v>
                      </c:pt>
                      <c:pt idx="6">
                        <c:v>8426.5300000000007</c:v>
                      </c:pt>
                      <c:pt idx="7">
                        <c:v>6392.55</c:v>
                      </c:pt>
                      <c:pt idx="8">
                        <c:v>7780.03</c:v>
                      </c:pt>
                      <c:pt idx="9">
                        <c:v>7848.52</c:v>
                      </c:pt>
                      <c:pt idx="10">
                        <c:v>8612.36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9EF-4DB7-A44A-4870D04A561F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Totals'!$BP$2</c15:sqref>
                        </c15:formulaRef>
                      </c:ext>
                    </c:extLst>
                    <c:strCache>
                      <c:ptCount val="1"/>
                      <c:pt idx="0">
                        <c:v>2021-2022</c:v>
                      </c:pt>
                    </c:strCache>
                  </c:strRef>
                </c:tx>
                <c:spPr>
                  <a:solidFill>
                    <a:srgbClr val="FF8DC8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Totals'!$BP$42:$CA$42</c15:sqref>
                        </c15:formulaRef>
                      </c:ext>
                    </c:extLst>
                    <c:numCache>
                      <c:formatCode>#,##0.00</c:formatCode>
                      <c:ptCount val="11"/>
                      <c:pt idx="0">
                        <c:v>6540.35</c:v>
                      </c:pt>
                      <c:pt idx="1">
                        <c:v>5829.16</c:v>
                      </c:pt>
                      <c:pt idx="2">
                        <c:v>6376.14</c:v>
                      </c:pt>
                      <c:pt idx="3">
                        <c:v>6641.33</c:v>
                      </c:pt>
                      <c:pt idx="4">
                        <c:v>6620.49</c:v>
                      </c:pt>
                      <c:pt idx="5">
                        <c:v>7377.42</c:v>
                      </c:pt>
                      <c:pt idx="6">
                        <c:v>7694.39</c:v>
                      </c:pt>
                      <c:pt idx="7">
                        <c:v>7671.49</c:v>
                      </c:pt>
                      <c:pt idx="8">
                        <c:v>6656.08</c:v>
                      </c:pt>
                      <c:pt idx="9">
                        <c:v>7659.53</c:v>
                      </c:pt>
                      <c:pt idx="10">
                        <c:v>6846.49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9EF-4DB7-A44A-4870D04A561F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Totals'!$CB$2</c15:sqref>
                        </c15:formulaRef>
                      </c:ext>
                    </c:extLst>
                    <c:strCache>
                      <c:ptCount val="1"/>
                      <c:pt idx="0">
                        <c:v>2022-2023</c:v>
                      </c:pt>
                    </c:strCache>
                  </c:strRef>
                </c:tx>
                <c:spPr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Totals'!$CB$42:$CM$42</c15:sqref>
                        </c15:formulaRef>
                      </c:ext>
                    </c:extLst>
                    <c:numCache>
                      <c:formatCode>#,##0.00</c:formatCode>
                      <c:ptCount val="11"/>
                      <c:pt idx="0">
                        <c:v>7301.03</c:v>
                      </c:pt>
                      <c:pt idx="1">
                        <c:v>5388.39</c:v>
                      </c:pt>
                      <c:pt idx="2">
                        <c:v>4744.03</c:v>
                      </c:pt>
                      <c:pt idx="3">
                        <c:v>5677.16</c:v>
                      </c:pt>
                      <c:pt idx="4">
                        <c:v>6003.33</c:v>
                      </c:pt>
                      <c:pt idx="5">
                        <c:v>6113.23</c:v>
                      </c:pt>
                      <c:pt idx="6">
                        <c:v>6939.17</c:v>
                      </c:pt>
                      <c:pt idx="7">
                        <c:v>6656.36</c:v>
                      </c:pt>
                      <c:pt idx="8">
                        <c:v>5753.39</c:v>
                      </c:pt>
                      <c:pt idx="9">
                        <c:v>8402.44</c:v>
                      </c:pt>
                      <c:pt idx="10">
                        <c:v>5921.35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9EF-4DB7-A44A-4870D04A561F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Totals'!$CP$2</c15:sqref>
                        </c15:formulaRef>
                      </c:ext>
                    </c:extLst>
                    <c:strCache>
                      <c:ptCount val="1"/>
                      <c:pt idx="0">
                        <c:v>2023-2024</c:v>
                      </c:pt>
                    </c:strCache>
                  </c:strRef>
                </c:tx>
                <c:spPr>
                  <a:solidFill>
                    <a:srgbClr val="CC006A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numFmt formatCode="#,##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Totals'!$CP$41:$DA$41</c15:sqref>
                        </c15:formulaRef>
                      </c:ext>
                    </c:extLst>
                    <c:numCache>
                      <c:formatCode>#,##0.00</c:formatCode>
                      <c:ptCount val="11"/>
                      <c:pt idx="0">
                        <c:v>4932.45</c:v>
                      </c:pt>
                      <c:pt idx="1">
                        <c:v>3143.43</c:v>
                      </c:pt>
                      <c:pt idx="2">
                        <c:v>2855.53</c:v>
                      </c:pt>
                      <c:pt idx="3">
                        <c:v>3378.18</c:v>
                      </c:pt>
                      <c:pt idx="4">
                        <c:v>2742.29</c:v>
                      </c:pt>
                      <c:pt idx="5">
                        <c:v>3440.48</c:v>
                      </c:pt>
                      <c:pt idx="6">
                        <c:v>3463.03</c:v>
                      </c:pt>
                      <c:pt idx="7">
                        <c:v>4130.55</c:v>
                      </c:pt>
                      <c:pt idx="8">
                        <c:v>4047.7</c:v>
                      </c:pt>
                      <c:pt idx="9">
                        <c:v>4925.45</c:v>
                      </c:pt>
                      <c:pt idx="10">
                        <c:v>4541.17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9EF-4DB7-A44A-4870D04A561F}"/>
                  </c:ext>
                </c:extLst>
              </c15:ser>
            </c15:filteredBarSeries>
          </c:ext>
        </c:extLst>
      </c:bar3DChart>
      <c:catAx>
        <c:axId val="8159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815943440"/>
        <c:crosses val="autoZero"/>
        <c:auto val="1"/>
        <c:lblAlgn val="ctr"/>
        <c:lblOffset val="100"/>
        <c:noMultiLvlLbl val="0"/>
      </c:catAx>
      <c:valAx>
        <c:axId val="81594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81594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8"/>
          <c:order val="8"/>
          <c:tx>
            <c:v>2024-2025</c:v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numFmt formatCode="_(* #,##0_);_(* \(#,##0\);_(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'YTD Traffic Totals'!$DQ$3:$DV$3</c:f>
              <c:strCache>
                <c:ptCount val="6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</c:strCache>
            </c:strRef>
          </c:cat>
          <c:val>
            <c:numRef>
              <c:f>'YTD Traffic Totals'!$DD$34:$DI$34</c:f>
              <c:numCache>
                <c:formatCode>_(* #,##0.00_);_(* \(#,##0.00\);_(* "-"??_);_(@_)</c:formatCode>
                <c:ptCount val="6"/>
                <c:pt idx="0">
                  <c:v>1752.68</c:v>
                </c:pt>
                <c:pt idx="1">
                  <c:v>1640.9</c:v>
                </c:pt>
                <c:pt idx="2">
                  <c:v>1197.73</c:v>
                </c:pt>
                <c:pt idx="3">
                  <c:v>1316.5500000000002</c:v>
                </c:pt>
                <c:pt idx="4">
                  <c:v>2066.8699999999994</c:v>
                </c:pt>
                <c:pt idx="5">
                  <c:v>4362.4000000000015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87-44DB-83B8-BF7EF578DB4E}"/>
            </c:ext>
          </c:extLst>
        </c:ser>
        <c:ser>
          <c:idx val="9"/>
          <c:order val="9"/>
          <c:tx>
            <c:v>2025-2026</c:v>
          </c:tx>
          <c:spPr>
            <a:solidFill>
              <a:srgbClr val="CC006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5004821600771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87-44DB-83B8-BF7EF578DB4E}"/>
                </c:ext>
              </c:extLst>
            </c:dLbl>
            <c:dLbl>
              <c:idx val="1"/>
              <c:layout>
                <c:manualLayout>
                  <c:x val="1.3500482160077074E-2"/>
                  <c:y val="-1.245033721395503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87-44DB-83B8-BF7EF578DB4E}"/>
                </c:ext>
              </c:extLst>
            </c:dLbl>
            <c:dLbl>
              <c:idx val="2"/>
              <c:layout>
                <c:manualLayout>
                  <c:x val="2.12150433944069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87-44DB-83B8-BF7EF578DB4E}"/>
                </c:ext>
              </c:extLst>
            </c:dLbl>
            <c:dLbl>
              <c:idx val="3"/>
              <c:layout>
                <c:manualLayout>
                  <c:x val="1.3500482160077005E-2"/>
                  <c:y val="1.245033721395503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87-44DB-83B8-BF7EF578DB4E}"/>
                </c:ext>
              </c:extLst>
            </c:dLbl>
            <c:dLbl>
              <c:idx val="4"/>
              <c:layout>
                <c:manualLayout>
                  <c:x val="1.3500482160077145E-2"/>
                  <c:y val="-3.3955857385398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E87-44DB-83B8-BF7EF578DB4E}"/>
                </c:ext>
              </c:extLst>
            </c:dLbl>
            <c:dLbl>
              <c:idx val="5"/>
              <c:layout>
                <c:manualLayout>
                  <c:x val="1.5429122468659595E-2"/>
                  <c:y val="-3.3955857385398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E87-44DB-83B8-BF7EF578DB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'YTD Traffic Totals'!$DQ$3:$DV$3</c:f>
              <c:strCache>
                <c:ptCount val="6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</c:strCache>
            </c:strRef>
          </c:cat>
          <c:val>
            <c:numRef>
              <c:f>'YTD Traffic Totals'!$DQ$34:$DV$34</c:f>
              <c:numCache>
                <c:formatCode>_(* #,##0.00_);_(* \(#,##0.00\);_(* "-"??_);_(@_)</c:formatCode>
                <c:ptCount val="6"/>
                <c:pt idx="0">
                  <c:v>520.60000000000014</c:v>
                </c:pt>
                <c:pt idx="1">
                  <c:v>523.79999999999995</c:v>
                </c:pt>
                <c:pt idx="2">
                  <c:v>682.49999999999989</c:v>
                </c:pt>
                <c:pt idx="3">
                  <c:v>251.60000000000002</c:v>
                </c:pt>
                <c:pt idx="4">
                  <c:v>379.50000000000006</c:v>
                </c:pt>
                <c:pt idx="5">
                  <c:v>204.1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87-44DB-83B8-BF7EF578DB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01958912"/>
        <c:axId val="601964160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'YTD Traffic Totals'!$B$2</c15:sqref>
                        </c15:formulaRef>
                      </c:ext>
                    </c:extLst>
                    <c:strCache>
                      <c:ptCount val="1"/>
                      <c:pt idx="0">
                        <c:v>2016-2017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'YTD Traffic Totals'!$B$35:$M$35</c15:sqref>
                        </c15:formulaRef>
                      </c:ext>
                    </c:extLst>
                    <c:numCache>
                      <c:formatCode>0.00_);[Red]\(0.00\)</c:formatCode>
                      <c:ptCount val="12"/>
                      <c:pt idx="0">
                        <c:v>991.56999999999982</c:v>
                      </c:pt>
                      <c:pt idx="1">
                        <c:v>691.52</c:v>
                      </c:pt>
                      <c:pt idx="2">
                        <c:v>647.20000000000005</c:v>
                      </c:pt>
                      <c:pt idx="3">
                        <c:v>667.2</c:v>
                      </c:pt>
                      <c:pt idx="4">
                        <c:v>729</c:v>
                      </c:pt>
                      <c:pt idx="5">
                        <c:v>1016.7400000000002</c:v>
                      </c:pt>
                      <c:pt idx="6">
                        <c:v>971.79</c:v>
                      </c:pt>
                      <c:pt idx="7">
                        <c:v>952.17000000000007</c:v>
                      </c:pt>
                      <c:pt idx="8">
                        <c:v>524.44000000000005</c:v>
                      </c:pt>
                      <c:pt idx="9">
                        <c:v>1247.1799999999998</c:v>
                      </c:pt>
                      <c:pt idx="10">
                        <c:v>1236.0100000000002</c:v>
                      </c:pt>
                      <c:pt idx="11">
                        <c:v>1235.25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7E87-44DB-83B8-BF7EF578DB4E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Totals'!$N$2</c15:sqref>
                        </c15:formulaRef>
                      </c:ext>
                    </c:extLst>
                    <c:strCache>
                      <c:ptCount val="1"/>
                      <c:pt idx="0">
                        <c:v>2017-2018</c:v>
                      </c:pt>
                    </c:strCache>
                  </c:strRef>
                </c:tx>
                <c:spPr>
                  <a:solidFill>
                    <a:srgbClr val="EAB200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/>
                  <a:sp3d>
                    <a:contourClr>
                      <a:schemeClr val="bg1">
                        <a:lumMod val="50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Totals'!$N$35:$Y$35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2"/>
                      <c:pt idx="0">
                        <c:v>1194.8400000000001</c:v>
                      </c:pt>
                      <c:pt idx="1">
                        <c:v>1143.6599999999999</c:v>
                      </c:pt>
                      <c:pt idx="2">
                        <c:v>1967.68</c:v>
                      </c:pt>
                      <c:pt idx="3">
                        <c:v>2545.6400000000003</c:v>
                      </c:pt>
                      <c:pt idx="4">
                        <c:v>1951.38</c:v>
                      </c:pt>
                      <c:pt idx="5">
                        <c:v>2318.9899999999998</c:v>
                      </c:pt>
                      <c:pt idx="6">
                        <c:v>2635.38</c:v>
                      </c:pt>
                      <c:pt idx="7" formatCode="0.00_);[Red]\(0.00\)">
                        <c:v>2026.91</c:v>
                      </c:pt>
                      <c:pt idx="8" formatCode="0.00_);[Red]\(0.00\)">
                        <c:v>2482.9699999999993</c:v>
                      </c:pt>
                      <c:pt idx="9" formatCode="0.00_);[Red]\(0.00\)">
                        <c:v>2696.81</c:v>
                      </c:pt>
                      <c:pt idx="10" formatCode="0.00_);[Red]\(0.00\)">
                        <c:v>2656.14</c:v>
                      </c:pt>
                      <c:pt idx="11" formatCode="0.00_);[Red]\(0.00\)">
                        <c:v>2070.7400000000002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E87-44DB-83B8-BF7EF578DB4E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Totals'!$Z$2</c15:sqref>
                        </c15:formulaRef>
                      </c:ext>
                    </c:extLst>
                    <c:strCache>
                      <c:ptCount val="1"/>
                      <c:pt idx="0">
                        <c:v>2018-2019</c:v>
                      </c:pt>
                    </c:strCache>
                  </c:strRef>
                </c:tx>
                <c:spPr>
                  <a:solidFill>
                    <a:srgbClr val="A6A6A6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/>
                  <a:sp3d>
                    <a:contourClr>
                      <a:schemeClr val="bg1">
                        <a:lumMod val="50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Totals'!$Z$35:$AK$35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2"/>
                      <c:pt idx="0">
                        <c:v>1799.83</c:v>
                      </c:pt>
                      <c:pt idx="1">
                        <c:v>1939.6299999999997</c:v>
                      </c:pt>
                      <c:pt idx="2">
                        <c:v>3599.99</c:v>
                      </c:pt>
                      <c:pt idx="3">
                        <c:v>3532.3</c:v>
                      </c:pt>
                      <c:pt idx="4">
                        <c:v>4622.7699999999995</c:v>
                      </c:pt>
                      <c:pt idx="5">
                        <c:v>5343.59</c:v>
                      </c:pt>
                      <c:pt idx="6">
                        <c:v>7281.1900000000005</c:v>
                      </c:pt>
                      <c:pt idx="7" formatCode="0.00_);[Red]\(0.00\)">
                        <c:v>2747.7400000000007</c:v>
                      </c:pt>
                      <c:pt idx="8" formatCode="0.00_);[Red]\(0.00\)">
                        <c:v>9022.27</c:v>
                      </c:pt>
                      <c:pt idx="9" formatCode="0.00_);[Red]\(0.00\)">
                        <c:v>2242.1800000000003</c:v>
                      </c:pt>
                      <c:pt idx="10" formatCode="0.00_);[Red]\(0.00\)">
                        <c:v>1924.2900000000002</c:v>
                      </c:pt>
                      <c:pt idx="11" formatCode="0.00_);[Red]\(0.00\)">
                        <c:v>4254.55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E87-44DB-83B8-BF7EF578DB4E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Totals'!$AN$2</c15:sqref>
                        </c15:formulaRef>
                      </c:ext>
                    </c:extLst>
                    <c:strCache>
                      <c:ptCount val="1"/>
                      <c:pt idx="0">
                        <c:v>2019-2020</c:v>
                      </c:pt>
                    </c:strCache>
                  </c:strRef>
                </c:tx>
                <c:spPr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/>
                  <a:sp3d>
                    <a:contourClr>
                      <a:schemeClr val="bg1">
                        <a:lumMod val="50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Totals'!$AN$35:$AY$35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2"/>
                      <c:pt idx="0">
                        <c:v>6053.69</c:v>
                      </c:pt>
                      <c:pt idx="1">
                        <c:v>2853.99</c:v>
                      </c:pt>
                      <c:pt idx="2">
                        <c:v>2994.6799999999994</c:v>
                      </c:pt>
                      <c:pt idx="3">
                        <c:v>3914.9999999999995</c:v>
                      </c:pt>
                      <c:pt idx="4">
                        <c:v>4773.0700000000006</c:v>
                      </c:pt>
                      <c:pt idx="5">
                        <c:v>3444.5400000000004</c:v>
                      </c:pt>
                      <c:pt idx="6">
                        <c:v>2303.2400000000002</c:v>
                      </c:pt>
                      <c:pt idx="7">
                        <c:v>2524.7799999999997</c:v>
                      </c:pt>
                      <c:pt idx="8" formatCode="0.00_);[Red]\(0.00\)">
                        <c:v>1676.22</c:v>
                      </c:pt>
                      <c:pt idx="9" formatCode="0.00_);[Red]\(0.00\)">
                        <c:v>2089.06</c:v>
                      </c:pt>
                      <c:pt idx="10" formatCode="#,##0.00_);[Red]\(#,##0.00\)">
                        <c:v>3310.0199999999995</c:v>
                      </c:pt>
                      <c:pt idx="11" formatCode="#,##0.00_);[Red]\(#,##0.00\)">
                        <c:v>2664.0699999999997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E87-44DB-83B8-BF7EF578DB4E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Totals'!$BB$2</c15:sqref>
                        </c15:formulaRef>
                      </c:ext>
                    </c:extLst>
                    <c:strCache>
                      <c:ptCount val="1"/>
                      <c:pt idx="0">
                        <c:v>2020-2021</c:v>
                      </c:pt>
                    </c:strCache>
                  </c:strRef>
                </c:tx>
                <c:spPr>
                  <a:solidFill>
                    <a:srgbClr val="CC006A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Totals'!$BB$35:$BM$35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2"/>
                      <c:pt idx="0">
                        <c:v>3737.38</c:v>
                      </c:pt>
                      <c:pt idx="1">
                        <c:v>2778.3299999999995</c:v>
                      </c:pt>
                      <c:pt idx="2">
                        <c:v>1440.1</c:v>
                      </c:pt>
                      <c:pt idx="3">
                        <c:v>1495.86</c:v>
                      </c:pt>
                      <c:pt idx="4">
                        <c:v>2939.2100000000005</c:v>
                      </c:pt>
                      <c:pt idx="5">
                        <c:v>2925.2300000000005</c:v>
                      </c:pt>
                      <c:pt idx="6">
                        <c:v>3130.56</c:v>
                      </c:pt>
                      <c:pt idx="7">
                        <c:v>2507.81</c:v>
                      </c:pt>
                      <c:pt idx="8" formatCode="#,##0.00_);[Red]\(#,##0.00\)">
                        <c:v>4292.5200000000004</c:v>
                      </c:pt>
                      <c:pt idx="9" formatCode="#,##0.00_);[Red]\(#,##0.00\)">
                        <c:v>8410.77</c:v>
                      </c:pt>
                      <c:pt idx="10" formatCode="#,##0.00_);[Red]\(#,##0.00\)">
                        <c:v>2580.6300000000006</c:v>
                      </c:pt>
                      <c:pt idx="11" formatCode="#,##0.00_);[Red]\(#,##0.00\)">
                        <c:v>1769.7400000000002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E87-44DB-83B8-BF7EF578DB4E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Totals'!$BP$2</c15:sqref>
                        </c15:formulaRef>
                      </c:ext>
                    </c:extLst>
                    <c:strCache>
                      <c:ptCount val="1"/>
                      <c:pt idx="0">
                        <c:v>2021-2022</c:v>
                      </c:pt>
                    </c:strCache>
                  </c:strRef>
                </c:tx>
                <c:spPr>
                  <a:solidFill>
                    <a:srgbClr val="FF8DC8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Totals'!$BP$35:$CA$35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2"/>
                      <c:pt idx="0">
                        <c:v>1625.1100000000001</c:v>
                      </c:pt>
                      <c:pt idx="1">
                        <c:v>1998.24</c:v>
                      </c:pt>
                      <c:pt idx="2">
                        <c:v>1231.72</c:v>
                      </c:pt>
                      <c:pt idx="3">
                        <c:v>2209.0200000000004</c:v>
                      </c:pt>
                      <c:pt idx="4">
                        <c:v>2532.7400000000002</c:v>
                      </c:pt>
                      <c:pt idx="5">
                        <c:v>1740.8799999999999</c:v>
                      </c:pt>
                      <c:pt idx="6">
                        <c:v>1734.7999999999997</c:v>
                      </c:pt>
                      <c:pt idx="7">
                        <c:v>1518.13</c:v>
                      </c:pt>
                      <c:pt idx="8" formatCode="#,##0.00_);[Red]\(#,##0.00\)">
                        <c:v>2015.8500000000001</c:v>
                      </c:pt>
                      <c:pt idx="9" formatCode="#,##0.00_);[Red]\(#,##0.00\)">
                        <c:v>3179.42</c:v>
                      </c:pt>
                      <c:pt idx="10" formatCode="#,##0.00_);[Red]\(#,##0.00\)">
                        <c:v>4339.6099999999997</c:v>
                      </c:pt>
                      <c:pt idx="11" formatCode="#,##0.00_);[Red]\(#,##0.00\)">
                        <c:v>1995.3600000000001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E87-44DB-83B8-BF7EF578DB4E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Totals'!$CB$2</c15:sqref>
                        </c15:formulaRef>
                      </c:ext>
                    </c:extLst>
                    <c:strCache>
                      <c:ptCount val="1"/>
                      <c:pt idx="0">
                        <c:v>2022-2023</c:v>
                      </c:pt>
                    </c:strCache>
                  </c:strRef>
                </c:tx>
                <c:spPr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Totals'!$CB$35:$CM$35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2"/>
                      <c:pt idx="0">
                        <c:v>2012.2399999999998</c:v>
                      </c:pt>
                      <c:pt idx="1">
                        <c:v>2087.0299999999997</c:v>
                      </c:pt>
                      <c:pt idx="2">
                        <c:v>1571.29</c:v>
                      </c:pt>
                      <c:pt idx="3">
                        <c:v>1639.92</c:v>
                      </c:pt>
                      <c:pt idx="4">
                        <c:v>1961.1100000000001</c:v>
                      </c:pt>
                      <c:pt idx="5">
                        <c:v>1803.6100000000004</c:v>
                      </c:pt>
                      <c:pt idx="6">
                        <c:v>1019.0600000000001</c:v>
                      </c:pt>
                      <c:pt idx="7">
                        <c:v>3477.63</c:v>
                      </c:pt>
                      <c:pt idx="8">
                        <c:v>4332.2700000000004</c:v>
                      </c:pt>
                      <c:pt idx="9">
                        <c:v>2518.1999999999998</c:v>
                      </c:pt>
                      <c:pt idx="10">
                        <c:v>1956.2600000000002</c:v>
                      </c:pt>
                      <c:pt idx="11">
                        <c:v>1184.7099999999998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E87-44DB-83B8-BF7EF578DB4E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Totals'!$CP$2</c15:sqref>
                        </c15:formulaRef>
                      </c:ext>
                    </c:extLst>
                    <c:strCache>
                      <c:ptCount val="1"/>
                      <c:pt idx="0">
                        <c:v>2023-2024</c:v>
                      </c:pt>
                    </c:strCache>
                  </c:strRef>
                </c:tx>
                <c:spPr>
                  <a:solidFill>
                    <a:srgbClr val="CC006A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numFmt formatCode="_(* #,##0_);_(* \(#,##0\);_(* &quot;-&quot;_);_(@_)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Totals'!$DQ$3:$DV$3</c15:sqref>
                        </c15:formulaRef>
                      </c:ext>
                    </c:extLst>
                    <c:strCache>
                      <c:ptCount val="6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'YTD Traffic Totals'!$CP$34:$DA$34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2"/>
                      <c:pt idx="0">
                        <c:v>611.76</c:v>
                      </c:pt>
                      <c:pt idx="1">
                        <c:v>1681.1599999999999</c:v>
                      </c:pt>
                      <c:pt idx="2">
                        <c:v>974.08</c:v>
                      </c:pt>
                      <c:pt idx="3">
                        <c:v>3382.42</c:v>
                      </c:pt>
                      <c:pt idx="4">
                        <c:v>6785.7099999999991</c:v>
                      </c:pt>
                      <c:pt idx="5">
                        <c:v>860.41</c:v>
                      </c:pt>
                      <c:pt idx="6">
                        <c:v>1544.7800000000002</c:v>
                      </c:pt>
                      <c:pt idx="7">
                        <c:v>1241.92</c:v>
                      </c:pt>
                      <c:pt idx="8">
                        <c:v>994.1600000000002</c:v>
                      </c:pt>
                      <c:pt idx="9">
                        <c:v>485.54999999999995</c:v>
                      </c:pt>
                      <c:pt idx="10">
                        <c:v>1253.96</c:v>
                      </c:pt>
                      <c:pt idx="11">
                        <c:v>1570.24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E87-44DB-83B8-BF7EF578DB4E}"/>
                  </c:ext>
                </c:extLst>
              </c15:ser>
            </c15:filteredBarSeries>
          </c:ext>
        </c:extLst>
      </c:bar3DChart>
      <c:catAx>
        <c:axId val="60195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01964160"/>
        <c:crosses val="autoZero"/>
        <c:auto val="1"/>
        <c:lblAlgn val="ctr"/>
        <c:lblOffset val="100"/>
        <c:noMultiLvlLbl val="0"/>
      </c:catAx>
      <c:valAx>
        <c:axId val="60196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0195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41DD18-CE35-79B1-9185-857A2B0E67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l" defTabSz="342871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ele-GroteskFet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8F4B7-1562-A4AD-BCD3-BA26986087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r" defTabSz="342871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ele-GroteskFet" pitchFamily="2" charset="0"/>
              </a:defRPr>
            </a:lvl1pPr>
          </a:lstStyle>
          <a:p>
            <a:pPr>
              <a:defRPr/>
            </a:pPr>
            <a:fld id="{227A1D6E-44B6-4907-876A-3F05E499CCE0}" type="datetimeFigureOut">
              <a:rPr lang="en-US"/>
              <a:pPr>
                <a:defRPr/>
              </a:pPr>
              <a:t>10/16/2025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06F63-7FC1-F347-5798-5BDFE161BD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56650"/>
            <a:ext cx="3005138" cy="461963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l" defTabSz="342871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ele-GroteskFet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CC9A7-6505-2695-471B-335E65C8A5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27475" y="8756650"/>
            <a:ext cx="3005138" cy="463550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 defTabSz="342871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7CA75C-4003-4528-A219-CC1EFECBF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1A04ED-F1A0-2FB6-8145-8A258C0C34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l" defTabSz="342871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ele-GroteskFet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C2DB7-7739-AB80-90AC-DB65283D49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r" defTabSz="342871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ele-GroteskFet" pitchFamily="2" charset="0"/>
              </a:defRPr>
            </a:lvl1pPr>
          </a:lstStyle>
          <a:p>
            <a:pPr>
              <a:defRPr/>
            </a:pPr>
            <a:fld id="{307EC8CB-9F09-402B-8A2B-A7A760EBD619}" type="datetimeFigureOut">
              <a:rPr lang="en-US"/>
              <a:pPr>
                <a:defRPr/>
              </a:pPr>
              <a:t>10/16/2025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9C40F24-4227-4B61-DB7D-68956D0EF8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2" tIns="45286" rIns="90572" bIns="452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10AC33B-DA63-3949-90B0-8B5C94489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9725"/>
          </a:xfrm>
          <a:prstGeom prst="rect">
            <a:avLst/>
          </a:prstGeom>
        </p:spPr>
        <p:txBody>
          <a:bodyPr vert="horz" lIns="90572" tIns="45286" rIns="90572" bIns="45286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4214E-F32D-6372-426B-8C8CE6BB44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56650"/>
            <a:ext cx="3005138" cy="461963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l" defTabSz="342871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ele-GroteskFet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37ED4-C553-4367-F0FC-E22C1FB2BD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27475" y="8756650"/>
            <a:ext cx="3005138" cy="461963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r" defTabSz="342871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ele-GroteskFet" pitchFamily="2" charset="0"/>
              </a:defRPr>
            </a:lvl1pPr>
          </a:lstStyle>
          <a:p>
            <a:pPr>
              <a:defRPr/>
            </a:pPr>
            <a:fld id="{F6CB4FFC-7D43-4DBE-8FAE-E21D57BA6A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42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41313" algn="l" defTabSz="6842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684213" algn="l" defTabSz="6842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027113" algn="l" defTabSz="6842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370013" algn="l" defTabSz="6842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1714352" algn="l" defTabSz="68574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2057223" algn="l" defTabSz="68574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400094" algn="l" defTabSz="68574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742963" algn="l" defTabSz="68574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E0CDD92C-57A5-5305-E69D-B20CD8AFE2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5549DFA9-5B9D-E7C8-1F91-94506F380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61283494-EA85-065D-E281-9DD87E82C8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eleGrotesk Next" pitchFamily="2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eleGrotesk Next" pitchFamily="2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eleGrotesk Next" pitchFamily="2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eleGrotesk Next" pitchFamily="2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eleGrotesk Next" pitchFamily="2" charset="0"/>
              </a:defRPr>
            </a:lvl5pPr>
            <a:lvl6pPr marL="2514600" indent="-228600" defTabSz="3413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leGrotesk Next" pitchFamily="2" charset="0"/>
              </a:defRPr>
            </a:lvl6pPr>
            <a:lvl7pPr marL="2971800" indent="-228600" defTabSz="3413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leGrotesk Next" pitchFamily="2" charset="0"/>
              </a:defRPr>
            </a:lvl7pPr>
            <a:lvl8pPr marL="3429000" indent="-228600" defTabSz="3413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leGrotesk Next" pitchFamily="2" charset="0"/>
              </a:defRPr>
            </a:lvl8pPr>
            <a:lvl9pPr marL="3886200" indent="-228600" defTabSz="3413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leGrotesk Next" pitchFamily="2" charset="0"/>
              </a:defRPr>
            </a:lvl9pPr>
          </a:lstStyle>
          <a:p>
            <a:pPr defTabSz="341313" fontAlgn="base">
              <a:spcBef>
                <a:spcPct val="0"/>
              </a:spcBef>
              <a:spcAft>
                <a:spcPct val="0"/>
              </a:spcAft>
            </a:pPr>
            <a:fld id="{71D7885A-9B3A-44DF-9B61-A31BA607FE6E}" type="slidenum">
              <a:rPr lang="en-US" altLang="en-US" sz="1200">
                <a:latin typeface="Tele-GroteskFet"/>
              </a:rPr>
              <a:pPr defTabSz="34131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200">
              <a:latin typeface="Tele-GroteskFe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B56DD2E3-54F1-8B60-4AA3-0707C8EC30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192C7F96-D9A4-E011-251E-609B73D7A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6C663DFF-0805-05F4-BB48-6149D70311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eleGrotesk Next" pitchFamily="2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eleGrotesk Next" pitchFamily="2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eleGrotesk Next" pitchFamily="2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eleGrotesk Next" pitchFamily="2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eleGrotesk Next" pitchFamily="2" charset="0"/>
              </a:defRPr>
            </a:lvl5pPr>
            <a:lvl6pPr marL="2514600" indent="-228600" defTabSz="3413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leGrotesk Next" pitchFamily="2" charset="0"/>
              </a:defRPr>
            </a:lvl6pPr>
            <a:lvl7pPr marL="2971800" indent="-228600" defTabSz="3413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leGrotesk Next" pitchFamily="2" charset="0"/>
              </a:defRPr>
            </a:lvl7pPr>
            <a:lvl8pPr marL="3429000" indent="-228600" defTabSz="3413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leGrotesk Next" pitchFamily="2" charset="0"/>
              </a:defRPr>
            </a:lvl8pPr>
            <a:lvl9pPr marL="3886200" indent="-228600" defTabSz="3413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leGrotesk Next" pitchFamily="2" charset="0"/>
              </a:defRPr>
            </a:lvl9pPr>
          </a:lstStyle>
          <a:p>
            <a:pPr defTabSz="341313" fontAlgn="base">
              <a:spcBef>
                <a:spcPct val="0"/>
              </a:spcBef>
              <a:spcAft>
                <a:spcPct val="0"/>
              </a:spcAft>
            </a:pPr>
            <a:fld id="{E2237A1C-6A09-4705-A8B4-722E8A6191D7}" type="slidenum">
              <a:rPr lang="en-US" altLang="en-US" sz="1200">
                <a:latin typeface="Tele-GroteskFet"/>
              </a:rPr>
              <a:pPr defTabSz="34131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200">
              <a:latin typeface="Tele-GroteskFe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67B152E4-46C0-94CD-BB6E-E7011FED6E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97FDEB6C-EE56-AEA8-1D9F-BF76C2C3E5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FCDBC207-A3B6-C5F9-B4BA-C11660524E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eleGrotesk Next" pitchFamily="2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eleGrotesk Next" pitchFamily="2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eleGrotesk Next" pitchFamily="2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eleGrotesk Next" pitchFamily="2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eleGrotesk Next" pitchFamily="2" charset="0"/>
              </a:defRPr>
            </a:lvl5pPr>
            <a:lvl6pPr marL="2514600" indent="-228600" defTabSz="3413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leGrotesk Next" pitchFamily="2" charset="0"/>
              </a:defRPr>
            </a:lvl6pPr>
            <a:lvl7pPr marL="2971800" indent="-228600" defTabSz="3413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leGrotesk Next" pitchFamily="2" charset="0"/>
              </a:defRPr>
            </a:lvl7pPr>
            <a:lvl8pPr marL="3429000" indent="-228600" defTabSz="3413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leGrotesk Next" pitchFamily="2" charset="0"/>
              </a:defRPr>
            </a:lvl8pPr>
            <a:lvl9pPr marL="3886200" indent="-228600" defTabSz="3413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leGrotesk Next" pitchFamily="2" charset="0"/>
              </a:defRPr>
            </a:lvl9pPr>
          </a:lstStyle>
          <a:p>
            <a:pPr defTabSz="341313" fontAlgn="base">
              <a:spcBef>
                <a:spcPct val="0"/>
              </a:spcBef>
              <a:spcAft>
                <a:spcPct val="0"/>
              </a:spcAft>
            </a:pPr>
            <a:fld id="{50C93BD5-2F7E-4CF1-8A89-4E6E342DF176}" type="slidenum">
              <a:rPr lang="en-US" altLang="en-US" sz="1200">
                <a:latin typeface="Tele-GroteskFet"/>
              </a:rPr>
              <a:pPr defTabSz="341313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z="1200">
              <a:latin typeface="Tele-GroteskFe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5EF74E25-B5C6-E93C-1277-F8B3AFAD28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996F43A8-9564-084E-77C9-6E0B3C10C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9FC9CA28-860B-292A-669F-EED8FDEE4C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eleGrotesk Next" pitchFamily="2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eleGrotesk Next" pitchFamily="2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eleGrotesk Next" pitchFamily="2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eleGrotesk Next" pitchFamily="2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eleGrotesk Next" pitchFamily="2" charset="0"/>
              </a:defRPr>
            </a:lvl5pPr>
            <a:lvl6pPr marL="2514600" indent="-228600" defTabSz="3413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leGrotesk Next" pitchFamily="2" charset="0"/>
              </a:defRPr>
            </a:lvl6pPr>
            <a:lvl7pPr marL="2971800" indent="-228600" defTabSz="3413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leGrotesk Next" pitchFamily="2" charset="0"/>
              </a:defRPr>
            </a:lvl7pPr>
            <a:lvl8pPr marL="3429000" indent="-228600" defTabSz="3413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leGrotesk Next" pitchFamily="2" charset="0"/>
              </a:defRPr>
            </a:lvl8pPr>
            <a:lvl9pPr marL="3886200" indent="-228600" defTabSz="3413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leGrotesk Next" pitchFamily="2" charset="0"/>
              </a:defRPr>
            </a:lvl9pPr>
          </a:lstStyle>
          <a:p>
            <a:pPr defTabSz="341313" fontAlgn="base">
              <a:spcBef>
                <a:spcPct val="0"/>
              </a:spcBef>
              <a:spcAft>
                <a:spcPct val="0"/>
              </a:spcAft>
            </a:pPr>
            <a:fld id="{D0A17224-9555-47EF-BD29-EB11E3A14D13}" type="slidenum">
              <a:rPr lang="en-US" altLang="en-US" sz="1200">
                <a:latin typeface="Tele-GroteskFet"/>
              </a:rPr>
              <a:pPr defTabSz="341313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z="1200">
              <a:latin typeface="Tele-GroteskFe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2A7B6390-6E1F-9428-0DB0-BACBDFF2A4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872D558D-AD4C-3942-96C5-754C94107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E9A81A3A-D862-B460-E443-9C4A9A2343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eleGrotesk Next" pitchFamily="2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eleGrotesk Next" pitchFamily="2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eleGrotesk Next" pitchFamily="2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eleGrotesk Next" pitchFamily="2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eleGrotesk Next" pitchFamily="2" charset="0"/>
              </a:defRPr>
            </a:lvl5pPr>
            <a:lvl6pPr marL="2514600" indent="-228600" defTabSz="3413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leGrotesk Next" pitchFamily="2" charset="0"/>
              </a:defRPr>
            </a:lvl6pPr>
            <a:lvl7pPr marL="2971800" indent="-228600" defTabSz="3413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leGrotesk Next" pitchFamily="2" charset="0"/>
              </a:defRPr>
            </a:lvl7pPr>
            <a:lvl8pPr marL="3429000" indent="-228600" defTabSz="3413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leGrotesk Next" pitchFamily="2" charset="0"/>
              </a:defRPr>
            </a:lvl8pPr>
            <a:lvl9pPr marL="3886200" indent="-228600" defTabSz="3413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leGrotesk Next" pitchFamily="2" charset="0"/>
              </a:defRPr>
            </a:lvl9pPr>
          </a:lstStyle>
          <a:p>
            <a:pPr defTabSz="341313" fontAlgn="base">
              <a:spcBef>
                <a:spcPct val="0"/>
              </a:spcBef>
              <a:spcAft>
                <a:spcPct val="0"/>
              </a:spcAft>
            </a:pPr>
            <a:fld id="{C0D5C602-CCA1-4023-B278-62845BF7578D}" type="slidenum">
              <a:rPr lang="en-US" altLang="en-US" sz="1200">
                <a:latin typeface="Tele-GroteskFet"/>
              </a:rPr>
              <a:pPr defTabSz="341313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z="1200">
              <a:latin typeface="Tele-GroteskFe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01-1 - Cover - White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9A6C108C-4177-9EA2-D08D-693AD281F9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438650"/>
            <a:ext cx="17272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78875" y="1913049"/>
            <a:ext cx="5100250" cy="958339"/>
          </a:xfrm>
          <a:prstGeom prst="rect">
            <a:avLst/>
          </a:prstGeom>
        </p:spPr>
        <p:txBody>
          <a:bodyPr wrap="square">
            <a:normAutofit/>
          </a:bodyPr>
          <a:lstStyle>
            <a:lvl1pPr algn="ctr">
              <a:lnSpc>
                <a:spcPct val="75000"/>
              </a:lnSpc>
              <a:defRPr sz="5400" b="0" i="0">
                <a:solidFill>
                  <a:schemeClr val="bg1"/>
                </a:solidFill>
                <a:latin typeface="+mj-lt"/>
                <a:cs typeface="Tele-GroteskUl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022944" y="2940674"/>
            <a:ext cx="2812113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+mj-lt"/>
                <a:cs typeface="Tele-GroteskFet" pitchFamily="2" charset="0"/>
              </a:defRPr>
            </a:lvl1pPr>
            <a:lvl2pPr marL="25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5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2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7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60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5774FE0-E30C-25EC-456F-F43AA0408B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43150" y="4938713"/>
            <a:ext cx="2171700" cy="150812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 defTabSz="342871" eaLnBrk="1" fontAlgn="auto" hangingPunct="1">
              <a:spcBef>
                <a:spcPts val="0"/>
              </a:spcBef>
              <a:spcAft>
                <a:spcPts val="0"/>
              </a:spcAft>
              <a:defRPr sz="675" b="0" i="0" dirty="0">
                <a:solidFill>
                  <a:schemeClr val="bg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defRPr>
            </a:lvl1pPr>
          </a:lstStyle>
          <a:p>
            <a:pPr>
              <a:defRPr/>
            </a:pPr>
            <a:r>
              <a:rPr lang="en-US"/>
              <a:t>T-Mobile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3510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8 - Body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8F066-8EDF-ADEE-A42E-5EE0A988C9A3}"/>
              </a:ext>
            </a:extLst>
          </p:cNvPr>
          <p:cNvSpPr/>
          <p:nvPr userDrawn="1"/>
        </p:nvSpPr>
        <p:spPr>
          <a:xfrm>
            <a:off x="4367213" y="0"/>
            <a:ext cx="2490787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EA2D35F-BCBB-A69D-77D4-F4C9C3F771B9}"/>
              </a:ext>
            </a:extLst>
          </p:cNvPr>
          <p:cNvSpPr txBox="1">
            <a:spLocks/>
          </p:cNvSpPr>
          <p:nvPr userDrawn="1"/>
        </p:nvSpPr>
        <p:spPr>
          <a:xfrm>
            <a:off x="6491288" y="4945063"/>
            <a:ext cx="349250" cy="152400"/>
          </a:xfrm>
          <a:prstGeom prst="rect">
            <a:avLst/>
          </a:prstGeom>
        </p:spPr>
        <p:txBody>
          <a:bodyPr lIns="51511" tIns="25755" rIns="51511" bIns="25755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56E9F4C-E374-4425-9597-7979702147B4}" type="slidenum">
              <a:rPr lang="en-US" sz="675" smtClean="0">
                <a:solidFill>
                  <a:schemeClr val="bg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bg1"/>
              </a:solidFill>
              <a:latin typeface="TeleGrotesk Next Medium" pitchFamily="2" charset="0"/>
              <a:ea typeface="TeleGrotesk Next Medium" pitchFamily="2" charset="0"/>
              <a:cs typeface="TeleGrotesk Next Medium" pitchFamily="2" charset="0"/>
            </a:endParaRP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2"/>
          </p:nvPr>
        </p:nvSpPr>
        <p:spPr>
          <a:xfrm>
            <a:off x="137160" y="365760"/>
            <a:ext cx="4268420" cy="4398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366975" y="1760484"/>
            <a:ext cx="2491025" cy="1622533"/>
          </a:xfrm>
        </p:spPr>
        <p:txBody>
          <a:bodyPr lIns="73152">
            <a:normAutofit/>
          </a:bodyPr>
          <a:lstStyle>
            <a:lvl1pPr algn="ctr">
              <a:lnSpc>
                <a:spcPct val="6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4043A4F-0FB3-BBC6-E193-3B7481604C8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r">
              <a:defRPr sz="675" b="0" i="0">
                <a:solidFill>
                  <a:schemeClr val="bg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defRPr>
            </a:lvl1pPr>
          </a:lstStyle>
          <a:p>
            <a:pPr>
              <a:defRPr/>
            </a:pPr>
            <a:r>
              <a:rPr lang="en-US"/>
              <a:t>T-Mobile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2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9 - Body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BB0D71-7A3D-F675-77FF-97182C50573E}"/>
              </a:ext>
            </a:extLst>
          </p:cNvPr>
          <p:cNvSpPr/>
          <p:nvPr userDrawn="1"/>
        </p:nvSpPr>
        <p:spPr>
          <a:xfrm>
            <a:off x="4251325" y="0"/>
            <a:ext cx="2606675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B5F0C71-3A63-64DE-E320-29B0E73F8C9C}"/>
              </a:ext>
            </a:extLst>
          </p:cNvPr>
          <p:cNvSpPr txBox="1">
            <a:spLocks/>
          </p:cNvSpPr>
          <p:nvPr userDrawn="1"/>
        </p:nvSpPr>
        <p:spPr>
          <a:xfrm>
            <a:off x="6491288" y="4945063"/>
            <a:ext cx="349250" cy="152400"/>
          </a:xfrm>
          <a:prstGeom prst="rect">
            <a:avLst/>
          </a:prstGeom>
        </p:spPr>
        <p:txBody>
          <a:bodyPr lIns="51511" tIns="25755" rIns="51511" bIns="25755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BA19E61-A6F6-4EC5-8BC6-6F0231756918}" type="slidenum">
              <a:rPr lang="en-US" sz="675" smtClean="0">
                <a:solidFill>
                  <a:schemeClr val="bg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bg1"/>
              </a:solidFill>
              <a:latin typeface="TeleGrotesk Next Medium" pitchFamily="2" charset="0"/>
              <a:ea typeface="TeleGrotesk Next Medium" pitchFamily="2" charset="0"/>
              <a:cs typeface="TeleGrotesk Next Medium" pitchFamily="2" charset="0"/>
            </a:endParaRP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2"/>
          </p:nvPr>
        </p:nvSpPr>
        <p:spPr>
          <a:xfrm>
            <a:off x="137160" y="365760"/>
            <a:ext cx="4268420" cy="4398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251960" y="1760484"/>
            <a:ext cx="2606040" cy="1622533"/>
          </a:xfrm>
        </p:spPr>
        <p:txBody>
          <a:bodyPr lIns="73152">
            <a:normAutofit/>
          </a:bodyPr>
          <a:lstStyle>
            <a:lvl1pPr algn="ctr">
              <a:lnSpc>
                <a:spcPct val="6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C26453-BB19-6362-21CD-11BBB62A886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r">
              <a:defRPr sz="675" b="0" i="0">
                <a:solidFill>
                  <a:schemeClr val="bg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defRPr>
            </a:lvl1pPr>
          </a:lstStyle>
          <a:p>
            <a:pPr>
              <a:defRPr/>
            </a:pPr>
            <a:r>
              <a:rPr lang="en-US"/>
              <a:t>T-Mobile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32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 - 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37158" y="877824"/>
            <a:ext cx="6583680" cy="3886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2" y="146306"/>
            <a:ext cx="6583679" cy="552973"/>
          </a:xfrm>
        </p:spPr>
        <p:txBody>
          <a:bodyPr>
            <a:noAutofit/>
          </a:bodyPr>
          <a:lstStyle>
            <a:lvl1pPr>
              <a:defRPr sz="2025" baseline="0">
                <a:solidFill>
                  <a:srgbClr val="E20074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6515" y="4938662"/>
            <a:ext cx="584200" cy="15160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675" smtClean="0">
                <a:solidFill>
                  <a:schemeClr val="bg1"/>
                </a:solidFill>
              </a:rPr>
              <a:pPr/>
              <a:t>‹#›</a:t>
            </a:fld>
            <a:endParaRPr lang="en-US" sz="675"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A3D2B7D-EF97-994E-8D9B-ACCBF56FC173}"/>
              </a:ext>
            </a:extLst>
          </p:cNvPr>
          <p:cNvSpPr txBox="1">
            <a:spLocks/>
          </p:cNvSpPr>
          <p:nvPr userDrawn="1"/>
        </p:nvSpPr>
        <p:spPr>
          <a:xfrm>
            <a:off x="1593761" y="4921391"/>
            <a:ext cx="2171700" cy="151607"/>
          </a:xfrm>
          <a:prstGeom prst="rect">
            <a:avLst/>
          </a:prstGeom>
        </p:spPr>
        <p:txBody>
          <a:bodyPr vert="horz" lIns="51511" tIns="25755" rIns="51511" bIns="25755" rtlCol="0" anchor="ctr"/>
          <a:lstStyle>
            <a:defPPr>
              <a:defRPr lang="en-US"/>
            </a:defPPr>
            <a:lvl1pPr marL="0" algn="r" defTabSz="342871" rtl="0" eaLnBrk="1" latinLnBrk="0" hangingPunct="1">
              <a:defRPr sz="900" b="0" i="0" kern="1200">
                <a:solidFill>
                  <a:schemeClr val="accent1"/>
                </a:solidFill>
                <a:latin typeface="Tele-GroteskHal" pitchFamily="2" charset="0"/>
                <a:ea typeface="+mn-ea"/>
                <a:cs typeface="Tele-GroteskHal" pitchFamily="2" charset="0"/>
              </a:defRPr>
            </a:lvl1pPr>
            <a:lvl2pPr marL="34287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1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8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5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2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94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6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75"/>
              <a:t>T-Mobile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85442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7-1 - 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A2C36B-5966-ACE2-0CB2-582D3A2D64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4389438"/>
            <a:ext cx="1517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046AD4-7E6B-2DF7-04FD-CE2ECD85FA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874713"/>
            <a:ext cx="206375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187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7-2 - 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6AC70E-9B2A-5573-95A2-4086A917A6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14575" y="1285875"/>
            <a:ext cx="222885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400">
                <a:solidFill>
                  <a:schemeClr val="tx1"/>
                </a:solidFill>
                <a:latin typeface="TeleGrotesk Next" pitchFamily="2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eleGrotesk Next" pitchFamily="2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eleGrotesk Next" pitchFamily="2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eleGrotesk Next" pitchFamily="2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eleGrotesk Next" pitchFamily="2" charset="0"/>
              </a:defRPr>
            </a:lvl5pPr>
            <a:lvl6pPr marL="2514600" indent="-228600" defTabSz="3413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leGrotesk Next" pitchFamily="2" charset="0"/>
              </a:defRPr>
            </a:lvl6pPr>
            <a:lvl7pPr marL="2971800" indent="-228600" defTabSz="3413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leGrotesk Next" pitchFamily="2" charset="0"/>
              </a:defRPr>
            </a:lvl7pPr>
            <a:lvl8pPr marL="3429000" indent="-228600" defTabSz="3413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leGrotesk Next" pitchFamily="2" charset="0"/>
              </a:defRPr>
            </a:lvl8pPr>
            <a:lvl9pPr marL="3886200" indent="-228600" defTabSz="3413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leGrotesk Next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7900">
                <a:solidFill>
                  <a:schemeClr val="bg1"/>
                </a:solidFill>
                <a:latin typeface="TeleGrotesk Next Ultra" pitchFamily="2" charset="0"/>
                <a:cs typeface="Arial" panose="020B0604020202020204" pitchFamily="34" charset="0"/>
              </a:rPr>
              <a:t>Let’s</a:t>
            </a:r>
          </a:p>
          <a:p>
            <a:pPr algn="ctr" eaLnBrk="1" hangingPunct="1">
              <a:lnSpc>
                <a:spcPct val="60000"/>
              </a:lnSpc>
            </a:pPr>
            <a:r>
              <a:rPr lang="en-US" altLang="en-US" sz="7900">
                <a:solidFill>
                  <a:schemeClr val="bg1"/>
                </a:solidFill>
                <a:latin typeface="TeleGrotesk Next Ultra" pitchFamily="2" charset="0"/>
                <a:cs typeface="Arial" panose="020B0604020202020204" pitchFamily="34" charset="0"/>
              </a:rPr>
              <a:t>talk</a:t>
            </a:r>
          </a:p>
        </p:txBody>
      </p:sp>
      <p:pic>
        <p:nvPicPr>
          <p:cNvPr id="3" name="Picture 2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693EEB55-31DE-2CDF-287E-2D0F013D2C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4195763"/>
            <a:ext cx="229393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91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-1 - Section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3B340B3-E6BA-B457-21E6-6694C8F531B9}"/>
              </a:ext>
            </a:extLst>
          </p:cNvPr>
          <p:cNvSpPr txBox="1">
            <a:spLocks/>
          </p:cNvSpPr>
          <p:nvPr userDrawn="1"/>
        </p:nvSpPr>
        <p:spPr>
          <a:xfrm>
            <a:off x="6491288" y="4945063"/>
            <a:ext cx="349250" cy="152400"/>
          </a:xfrm>
          <a:prstGeom prst="rect">
            <a:avLst/>
          </a:prstGeom>
        </p:spPr>
        <p:txBody>
          <a:bodyPr lIns="51511" tIns="25755" rIns="51511" bIns="25755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44EB4D6-83D2-4E05-9A29-C9551EBFE983}" type="slidenum">
              <a:rPr lang="en-US" sz="675" smtClean="0">
                <a:solidFill>
                  <a:schemeClr val="bg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bg1"/>
              </a:solidFill>
              <a:latin typeface="TeleGrotesk Next Medium" pitchFamily="2" charset="0"/>
              <a:ea typeface="TeleGrotesk Next Medium" pitchFamily="2" charset="0"/>
              <a:cs typeface="TeleGrotesk Next Medium" pitchFamily="2" charset="0"/>
            </a:endParaRPr>
          </a:p>
        </p:txBody>
      </p:sp>
      <p:pic>
        <p:nvPicPr>
          <p:cNvPr id="3" name="Picture 2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364372EB-150C-3EA3-F120-B6916881C6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4837113"/>
            <a:ext cx="1050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23496" y="1627682"/>
            <a:ext cx="6172200" cy="1177346"/>
          </a:xfrm>
          <a:prstGeom prst="rect">
            <a:avLst/>
          </a:prstGeom>
        </p:spPr>
        <p:txBody>
          <a:bodyPr vert="horz" lIns="73152" tIns="34340" rIns="68681" bIns="3434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16059" y="2805028"/>
            <a:ext cx="4787074" cy="36428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257552" rtl="0" eaLnBrk="1" latinLnBrk="0" hangingPunct="1">
              <a:spcBef>
                <a:spcPct val="0"/>
              </a:spcBef>
              <a:buNone/>
              <a:defRPr lang="en-US" sz="2400" b="1" i="0" kern="1200" dirty="0">
                <a:solidFill>
                  <a:schemeClr val="tx1"/>
                </a:solidFill>
                <a:latin typeface="+mj-lt"/>
                <a:ea typeface="+mj-ea"/>
                <a:cs typeface="Tele-GroteskUlt" pitchFamily="2" charset="0"/>
              </a:defRPr>
            </a:lvl1pPr>
            <a:lvl2pPr marL="25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5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2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7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60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5D51205-EF73-FDC5-056A-75F8D763A3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19575" y="4945063"/>
            <a:ext cx="2171700" cy="152400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r" defTabSz="342871" eaLnBrk="1" fontAlgn="auto" hangingPunct="1">
              <a:spcBef>
                <a:spcPts val="0"/>
              </a:spcBef>
              <a:spcAft>
                <a:spcPts val="0"/>
              </a:spcAft>
              <a:defRPr sz="675" b="0" i="0">
                <a:solidFill>
                  <a:schemeClr val="bg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defRPr>
            </a:lvl1pPr>
          </a:lstStyle>
          <a:p>
            <a:pPr>
              <a:defRPr/>
            </a:pPr>
            <a:r>
              <a:rPr lang="en-US"/>
              <a:t>T-Mobile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6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1 - Body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C88D4E2-4CC0-7A61-F8F0-CF3C84FD58BC}"/>
              </a:ext>
            </a:extLst>
          </p:cNvPr>
          <p:cNvSpPr txBox="1">
            <a:spLocks/>
          </p:cNvSpPr>
          <p:nvPr userDrawn="1"/>
        </p:nvSpPr>
        <p:spPr>
          <a:xfrm>
            <a:off x="4219575" y="4945063"/>
            <a:ext cx="2171700" cy="152400"/>
          </a:xfrm>
          <a:prstGeom prst="rect">
            <a:avLst/>
          </a:prstGeom>
        </p:spPr>
        <p:txBody>
          <a:bodyPr lIns="51511" tIns="25755" rIns="51511" bIns="25755" anchor="ctr"/>
          <a:lstStyle>
            <a:defPPr>
              <a:defRPr lang="en-US"/>
            </a:defPPr>
            <a:lvl1pPr marL="0" algn="r" defTabSz="342871" rtl="0" eaLnBrk="1" latinLnBrk="0" hangingPunct="1">
              <a:defRPr sz="900" b="0" i="0" kern="1200">
                <a:solidFill>
                  <a:schemeClr val="accent1"/>
                </a:solidFill>
                <a:latin typeface="Tele-GroteskHal" pitchFamily="2" charset="0"/>
                <a:ea typeface="+mn-ea"/>
                <a:cs typeface="Tele-GroteskHal" pitchFamily="2" charset="0"/>
              </a:defRPr>
            </a:lvl1pPr>
            <a:lvl2pPr marL="34287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1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8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5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2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94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6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dirty="0"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rPr>
              <a:t>T-Mobile Confidential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37159" y="877824"/>
            <a:ext cx="6583680" cy="3886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46305"/>
            <a:ext cx="6583679" cy="552973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5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2- Body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563DC7C-2A81-8610-8AF2-3A742493C1B5}"/>
              </a:ext>
            </a:extLst>
          </p:cNvPr>
          <p:cNvSpPr txBox="1">
            <a:spLocks/>
          </p:cNvSpPr>
          <p:nvPr userDrawn="1"/>
        </p:nvSpPr>
        <p:spPr>
          <a:xfrm>
            <a:off x="4219575" y="4945063"/>
            <a:ext cx="2171700" cy="152400"/>
          </a:xfrm>
          <a:prstGeom prst="rect">
            <a:avLst/>
          </a:prstGeom>
        </p:spPr>
        <p:txBody>
          <a:bodyPr lIns="51511" tIns="25755" rIns="51511" bIns="25755" anchor="ctr"/>
          <a:lstStyle>
            <a:defPPr>
              <a:defRPr lang="en-US"/>
            </a:defPPr>
            <a:lvl1pPr marL="0" algn="r" defTabSz="342871" rtl="0" eaLnBrk="1" latinLnBrk="0" hangingPunct="1">
              <a:defRPr sz="900" b="0" i="0" kern="1200">
                <a:solidFill>
                  <a:schemeClr val="accent1"/>
                </a:solidFill>
                <a:latin typeface="Tele-GroteskHal" pitchFamily="2" charset="0"/>
                <a:ea typeface="+mn-ea"/>
                <a:cs typeface="Tele-GroteskHal" pitchFamily="2" charset="0"/>
              </a:defRPr>
            </a:lvl1pPr>
            <a:lvl2pPr marL="34287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1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8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5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2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94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6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rPr>
              <a:t>T-Mobile Confidential</a:t>
            </a:r>
            <a:endParaRPr lang="en-US" sz="675" dirty="0">
              <a:latin typeface="TeleGrotesk Next Medium" pitchFamily="2" charset="0"/>
              <a:ea typeface="TeleGrotesk Next Medium" pitchFamily="2" charset="0"/>
              <a:cs typeface="TeleGrotesk Next Medium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37160" y="877824"/>
            <a:ext cx="3223260" cy="3886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504438" y="877824"/>
            <a:ext cx="3223260" cy="3886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37160" y="146305"/>
            <a:ext cx="6590538" cy="552973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3 - Body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558ACE-771D-4F73-F167-6E2A3D26B08A}"/>
              </a:ext>
            </a:extLst>
          </p:cNvPr>
          <p:cNvSpPr/>
          <p:nvPr userDrawn="1"/>
        </p:nvSpPr>
        <p:spPr>
          <a:xfrm>
            <a:off x="0" y="0"/>
            <a:ext cx="6858000" cy="877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F26F302-797B-5D09-FB34-983568D4249A}"/>
              </a:ext>
            </a:extLst>
          </p:cNvPr>
          <p:cNvSpPr txBox="1">
            <a:spLocks/>
          </p:cNvSpPr>
          <p:nvPr userDrawn="1"/>
        </p:nvSpPr>
        <p:spPr>
          <a:xfrm>
            <a:off x="4219575" y="4945063"/>
            <a:ext cx="2171700" cy="152400"/>
          </a:xfrm>
          <a:prstGeom prst="rect">
            <a:avLst/>
          </a:prstGeom>
        </p:spPr>
        <p:txBody>
          <a:bodyPr lIns="51511" tIns="25755" rIns="51511" bIns="25755" anchor="ctr"/>
          <a:lstStyle>
            <a:defPPr>
              <a:defRPr lang="en-US"/>
            </a:defPPr>
            <a:lvl1pPr marL="0" algn="r" defTabSz="342871" rtl="0" eaLnBrk="1" latinLnBrk="0" hangingPunct="1">
              <a:defRPr sz="900" b="0" i="0" kern="1200">
                <a:solidFill>
                  <a:schemeClr val="accent1"/>
                </a:solidFill>
                <a:latin typeface="Tele-GroteskHal" pitchFamily="2" charset="0"/>
                <a:ea typeface="+mn-ea"/>
                <a:cs typeface="Tele-GroteskHal" pitchFamily="2" charset="0"/>
              </a:defRPr>
            </a:lvl1pPr>
            <a:lvl2pPr marL="34287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1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8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5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2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94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6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dirty="0"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rPr>
              <a:t>T-Mobile Confidential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37159" y="1024129"/>
            <a:ext cx="6583680" cy="37398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0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4 - Body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16E165-3638-676E-F8CC-668F406561BB}"/>
              </a:ext>
            </a:extLst>
          </p:cNvPr>
          <p:cNvSpPr/>
          <p:nvPr userDrawn="1"/>
        </p:nvSpPr>
        <p:spPr>
          <a:xfrm>
            <a:off x="0" y="0"/>
            <a:ext cx="6858000" cy="877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0171FF-EB8C-CD19-797B-BE13849A3F93}"/>
              </a:ext>
            </a:extLst>
          </p:cNvPr>
          <p:cNvSpPr txBox="1">
            <a:spLocks/>
          </p:cNvSpPr>
          <p:nvPr userDrawn="1"/>
        </p:nvSpPr>
        <p:spPr>
          <a:xfrm>
            <a:off x="4219575" y="4945063"/>
            <a:ext cx="2171700" cy="152400"/>
          </a:xfrm>
          <a:prstGeom prst="rect">
            <a:avLst/>
          </a:prstGeom>
        </p:spPr>
        <p:txBody>
          <a:bodyPr lIns="51511" tIns="25755" rIns="51511" bIns="25755" anchor="ctr"/>
          <a:lstStyle>
            <a:defPPr>
              <a:defRPr lang="en-US"/>
            </a:defPPr>
            <a:lvl1pPr marL="0" algn="r" defTabSz="342871" rtl="0" eaLnBrk="1" latinLnBrk="0" hangingPunct="1">
              <a:defRPr sz="900" b="0" i="0" kern="1200">
                <a:solidFill>
                  <a:schemeClr val="accent1"/>
                </a:solidFill>
                <a:latin typeface="Tele-GroteskHal" pitchFamily="2" charset="0"/>
                <a:ea typeface="+mn-ea"/>
                <a:cs typeface="Tele-GroteskHal" pitchFamily="2" charset="0"/>
              </a:defRPr>
            </a:lvl1pPr>
            <a:lvl2pPr marL="34287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1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8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5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2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94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6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rPr>
              <a:t>T-Mobile Confidential</a:t>
            </a:r>
            <a:endParaRPr lang="en-US" sz="675" dirty="0">
              <a:latin typeface="TeleGrotesk Next Medium" pitchFamily="2" charset="0"/>
              <a:ea typeface="TeleGrotesk Next Medium" pitchFamily="2" charset="0"/>
              <a:cs typeface="TeleGrotesk Next Medium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37160" y="1024128"/>
            <a:ext cx="3223260" cy="3739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504438" y="1024128"/>
            <a:ext cx="3223260" cy="3739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43989"/>
            <a:ext cx="6618809" cy="552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-5 - Body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DC9423-D6A2-601F-013A-A96FAE13B600}"/>
              </a:ext>
            </a:extLst>
          </p:cNvPr>
          <p:cNvSpPr/>
          <p:nvPr userDrawn="1"/>
        </p:nvSpPr>
        <p:spPr>
          <a:xfrm>
            <a:off x="0" y="0"/>
            <a:ext cx="2487613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295B2D6-F14D-5927-6789-F25851337D0F}"/>
              </a:ext>
            </a:extLst>
          </p:cNvPr>
          <p:cNvSpPr txBox="1">
            <a:spLocks/>
          </p:cNvSpPr>
          <p:nvPr userDrawn="1"/>
        </p:nvSpPr>
        <p:spPr>
          <a:xfrm>
            <a:off x="6491288" y="4945063"/>
            <a:ext cx="349250" cy="152400"/>
          </a:xfrm>
          <a:prstGeom prst="rect">
            <a:avLst/>
          </a:prstGeom>
        </p:spPr>
        <p:txBody>
          <a:bodyPr lIns="51511" tIns="25755" rIns="51511" bIns="25755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F250C2A-56A0-4939-B799-AB1187A82F53}" type="slidenum">
              <a:rPr lang="en-US" sz="675" smtClean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accent1"/>
              </a:solidFill>
              <a:latin typeface="TeleGrotesk Next Medium" pitchFamily="2" charset="0"/>
              <a:ea typeface="TeleGrotesk Next Medium" pitchFamily="2" charset="0"/>
              <a:cs typeface="TeleGrotesk Next Medium" pitchFamily="2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088B6FD-1873-8040-2CB6-CA7D1D0920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4967288"/>
            <a:ext cx="455612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2748687" y="146305"/>
            <a:ext cx="3985870" cy="46902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680178"/>
            <a:ext cx="2486930" cy="1622533"/>
          </a:xfrm>
        </p:spPr>
        <p:txBody>
          <a:bodyPr lIns="73152">
            <a:normAutofit/>
          </a:bodyPr>
          <a:lstStyle>
            <a:lvl1pPr algn="ctr">
              <a:lnSpc>
                <a:spcPct val="6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45F48D-D10D-6263-DDA3-A9CDB7C611C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r">
              <a:defRPr sz="675" b="0" i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defRPr>
            </a:lvl1pPr>
          </a:lstStyle>
          <a:p>
            <a:pPr>
              <a:defRPr/>
            </a:pPr>
            <a:r>
              <a:rPr lang="en-US"/>
              <a:t>T-Mobile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1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-6 - Body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7B2ACB-FA68-20E1-60BE-069DDDBB4FFB}"/>
              </a:ext>
            </a:extLst>
          </p:cNvPr>
          <p:cNvSpPr/>
          <p:nvPr userDrawn="1"/>
        </p:nvSpPr>
        <p:spPr>
          <a:xfrm>
            <a:off x="0" y="0"/>
            <a:ext cx="2606675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1517B8-84A5-C27B-DD72-9044F855C367}"/>
              </a:ext>
            </a:extLst>
          </p:cNvPr>
          <p:cNvSpPr txBox="1">
            <a:spLocks/>
          </p:cNvSpPr>
          <p:nvPr userDrawn="1"/>
        </p:nvSpPr>
        <p:spPr>
          <a:xfrm>
            <a:off x="6491288" y="4945063"/>
            <a:ext cx="349250" cy="152400"/>
          </a:xfrm>
          <a:prstGeom prst="rect">
            <a:avLst/>
          </a:prstGeom>
        </p:spPr>
        <p:txBody>
          <a:bodyPr lIns="51511" tIns="25755" rIns="51511" bIns="25755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9F199A-4B28-4FEA-B45E-602476EE8111}" type="slidenum">
              <a:rPr lang="en-US" sz="675" smtClean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accent1"/>
              </a:solidFill>
              <a:latin typeface="TeleGrotesk Next Medium" pitchFamily="2" charset="0"/>
              <a:ea typeface="TeleGrotesk Next Medium" pitchFamily="2" charset="0"/>
              <a:cs typeface="TeleGrotesk Next Medium" pitchFamily="2" charset="0"/>
            </a:endParaRPr>
          </a:p>
        </p:txBody>
      </p:sp>
      <p:pic>
        <p:nvPicPr>
          <p:cNvPr id="5" name="Picture 6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E75AA2DF-BA73-A2A6-729A-197B0E6610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4875213"/>
            <a:ext cx="687387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2748687" y="146305"/>
            <a:ext cx="3985870" cy="46902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80178"/>
            <a:ext cx="2606040" cy="1622533"/>
          </a:xfrm>
        </p:spPr>
        <p:txBody>
          <a:bodyPr lIns="73152">
            <a:normAutofit/>
          </a:bodyPr>
          <a:lstStyle>
            <a:lvl1pPr algn="ctr">
              <a:lnSpc>
                <a:spcPct val="6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221758-9795-BC97-8628-2DDD8C2EFD4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r">
              <a:defRPr sz="675" b="0" i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defRPr>
            </a:lvl1pPr>
          </a:lstStyle>
          <a:p>
            <a:pPr>
              <a:defRPr/>
            </a:pPr>
            <a:r>
              <a:rPr lang="en-US"/>
              <a:t>T-Mobile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0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7 - Body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89042A-97B1-FF7E-D733-ABA2F5AA38B2}"/>
              </a:ext>
            </a:extLst>
          </p:cNvPr>
          <p:cNvSpPr/>
          <p:nvPr userDrawn="1"/>
        </p:nvSpPr>
        <p:spPr>
          <a:xfrm>
            <a:off x="3417888" y="0"/>
            <a:ext cx="344011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F57FF87-9EA8-DE9C-BE1A-2CA3272C65BF}"/>
              </a:ext>
            </a:extLst>
          </p:cNvPr>
          <p:cNvSpPr txBox="1">
            <a:spLocks/>
          </p:cNvSpPr>
          <p:nvPr userDrawn="1"/>
        </p:nvSpPr>
        <p:spPr>
          <a:xfrm>
            <a:off x="4219575" y="4945063"/>
            <a:ext cx="2171700" cy="152400"/>
          </a:xfrm>
          <a:prstGeom prst="rect">
            <a:avLst/>
          </a:prstGeom>
        </p:spPr>
        <p:txBody>
          <a:bodyPr lIns="51511" tIns="25755" rIns="51511" bIns="25755" anchor="ctr"/>
          <a:lstStyle>
            <a:defPPr>
              <a:defRPr lang="en-US"/>
            </a:defPPr>
            <a:lvl1pPr marL="0" algn="r" defTabSz="342871" rtl="0" eaLnBrk="1" latinLnBrk="0" hangingPunct="1">
              <a:defRPr sz="900" b="0" i="0" kern="1200">
                <a:solidFill>
                  <a:schemeClr val="accent1"/>
                </a:solidFill>
                <a:latin typeface="Tele-GroteskHal" pitchFamily="2" charset="0"/>
                <a:ea typeface="+mn-ea"/>
                <a:cs typeface="Tele-GroteskHal" pitchFamily="2" charset="0"/>
              </a:defRPr>
            </a:lvl1pPr>
            <a:lvl2pPr marL="34287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1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8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5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2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94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6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dirty="0">
                <a:solidFill>
                  <a:schemeClr val="bg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rPr>
              <a:t>T-Mobile Confidential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1697-2196-148B-5A60-7DEDE1FC7DC4}"/>
              </a:ext>
            </a:extLst>
          </p:cNvPr>
          <p:cNvSpPr txBox="1">
            <a:spLocks/>
          </p:cNvSpPr>
          <p:nvPr userDrawn="1"/>
        </p:nvSpPr>
        <p:spPr>
          <a:xfrm>
            <a:off x="6491288" y="4945063"/>
            <a:ext cx="349250" cy="152400"/>
          </a:xfrm>
          <a:prstGeom prst="rect">
            <a:avLst/>
          </a:prstGeom>
        </p:spPr>
        <p:txBody>
          <a:bodyPr lIns="51511" tIns="25755" rIns="51511" bIns="25755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668DBED-8A15-4DEB-81B6-8AB0C4A78951}" type="slidenum">
              <a:rPr lang="en-US" sz="675" smtClean="0">
                <a:solidFill>
                  <a:schemeClr val="bg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bg1"/>
              </a:solidFill>
              <a:latin typeface="TeleGrotesk Next Medium" pitchFamily="2" charset="0"/>
              <a:ea typeface="TeleGrotesk Next Medium" pitchFamily="2" charset="0"/>
              <a:cs typeface="TeleGrotesk Next Medium" pitchFamily="2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37160" y="146305"/>
            <a:ext cx="3132637" cy="552973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2"/>
          </p:nvPr>
        </p:nvSpPr>
        <p:spPr>
          <a:xfrm>
            <a:off x="137160" y="877824"/>
            <a:ext cx="3223260" cy="38862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3"/>
          </p:nvPr>
        </p:nvSpPr>
        <p:spPr>
          <a:xfrm>
            <a:off x="3510701" y="877824"/>
            <a:ext cx="3223260" cy="3886200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20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626EFFF-F806-1558-80CE-00D47AE5661D}"/>
              </a:ext>
            </a:extLst>
          </p:cNvPr>
          <p:cNvSpPr txBox="1">
            <a:spLocks/>
          </p:cNvSpPr>
          <p:nvPr userDrawn="1"/>
        </p:nvSpPr>
        <p:spPr>
          <a:xfrm>
            <a:off x="192088" y="1493838"/>
            <a:ext cx="6075362" cy="9667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>
                <a:solidFill>
                  <a:schemeClr val="accent1"/>
                </a:solidFill>
                <a:latin typeface="+mj-lt"/>
              </a:rPr>
              <a:t>Cover Pages</a:t>
            </a:r>
          </a:p>
        </p:txBody>
      </p:sp>
      <p:pic>
        <p:nvPicPr>
          <p:cNvPr id="1027" name="Picture 4" descr="A picture containing object, clock, meter&#10;&#10;Description automatically generated">
            <a:extLst>
              <a:ext uri="{FF2B5EF4-FFF2-40B4-BE49-F238E27FC236}">
                <a16:creationId xmlns:a16="http://schemas.microsoft.com/office/drawing/2014/main" id="{FAADFC07-D9D2-516E-A432-81C055C468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58750"/>
            <a:ext cx="5857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</p:sldLayoutIdLst>
  <p:hf sldNum="0" hdr="0" dt="0"/>
  <p:txStyles>
    <p:titleStyle>
      <a:lvl1pPr algn="l" defTabSz="257175" rtl="0" fontAlgn="base">
        <a:spcBef>
          <a:spcPct val="0"/>
        </a:spcBef>
        <a:spcAft>
          <a:spcPct val="0"/>
        </a:spcAft>
        <a:defRPr sz="2400" kern="1200">
          <a:solidFill>
            <a:srgbClr val="6D6D6D"/>
          </a:solidFill>
          <a:latin typeface="Tele-GroteskFet" pitchFamily="2" charset="0"/>
          <a:ea typeface="Tele-GroteskFet"/>
          <a:cs typeface="Tele-GroteskFet" pitchFamily="2" charset="0"/>
        </a:defRPr>
      </a:lvl1pPr>
      <a:lvl2pPr algn="l" defTabSz="257175" rtl="0" fontAlgn="base">
        <a:spcBef>
          <a:spcPct val="0"/>
        </a:spcBef>
        <a:spcAft>
          <a:spcPct val="0"/>
        </a:spcAft>
        <a:defRPr sz="2400">
          <a:solidFill>
            <a:srgbClr val="6D6D6D"/>
          </a:solidFill>
          <a:latin typeface="Tele-GroteskFet"/>
          <a:ea typeface="Tele-GroteskFet"/>
          <a:cs typeface="Tele-GroteskFet"/>
        </a:defRPr>
      </a:lvl2pPr>
      <a:lvl3pPr algn="l" defTabSz="257175" rtl="0" fontAlgn="base">
        <a:spcBef>
          <a:spcPct val="0"/>
        </a:spcBef>
        <a:spcAft>
          <a:spcPct val="0"/>
        </a:spcAft>
        <a:defRPr sz="2400">
          <a:solidFill>
            <a:srgbClr val="6D6D6D"/>
          </a:solidFill>
          <a:latin typeface="Tele-GroteskFet"/>
          <a:ea typeface="Tele-GroteskFet"/>
          <a:cs typeface="Tele-GroteskFet"/>
        </a:defRPr>
      </a:lvl3pPr>
      <a:lvl4pPr algn="l" defTabSz="257175" rtl="0" fontAlgn="base">
        <a:spcBef>
          <a:spcPct val="0"/>
        </a:spcBef>
        <a:spcAft>
          <a:spcPct val="0"/>
        </a:spcAft>
        <a:defRPr sz="2400">
          <a:solidFill>
            <a:srgbClr val="6D6D6D"/>
          </a:solidFill>
          <a:latin typeface="Tele-GroteskFet"/>
          <a:ea typeface="Tele-GroteskFet"/>
          <a:cs typeface="Tele-GroteskFet"/>
        </a:defRPr>
      </a:lvl4pPr>
      <a:lvl5pPr algn="l" defTabSz="257175" rtl="0" fontAlgn="base">
        <a:spcBef>
          <a:spcPct val="0"/>
        </a:spcBef>
        <a:spcAft>
          <a:spcPct val="0"/>
        </a:spcAft>
        <a:defRPr sz="2400">
          <a:solidFill>
            <a:srgbClr val="6D6D6D"/>
          </a:solidFill>
          <a:latin typeface="Tele-GroteskFet"/>
          <a:ea typeface="Tele-GroteskFet"/>
          <a:cs typeface="Tele-GroteskFet"/>
        </a:defRPr>
      </a:lvl5pPr>
      <a:lvl6pPr marL="457200" algn="l" defTabSz="257175" rtl="0" fontAlgn="base">
        <a:spcBef>
          <a:spcPct val="0"/>
        </a:spcBef>
        <a:spcAft>
          <a:spcPct val="0"/>
        </a:spcAft>
        <a:defRPr sz="2400">
          <a:solidFill>
            <a:srgbClr val="6D6D6D"/>
          </a:solidFill>
          <a:latin typeface="Tele-GroteskFet"/>
          <a:ea typeface="Tele-GroteskFet"/>
          <a:cs typeface="Tele-GroteskFet"/>
        </a:defRPr>
      </a:lvl6pPr>
      <a:lvl7pPr marL="914400" algn="l" defTabSz="257175" rtl="0" fontAlgn="base">
        <a:spcBef>
          <a:spcPct val="0"/>
        </a:spcBef>
        <a:spcAft>
          <a:spcPct val="0"/>
        </a:spcAft>
        <a:defRPr sz="2400">
          <a:solidFill>
            <a:srgbClr val="6D6D6D"/>
          </a:solidFill>
          <a:latin typeface="Tele-GroteskFet"/>
          <a:ea typeface="Tele-GroteskFet"/>
          <a:cs typeface="Tele-GroteskFet"/>
        </a:defRPr>
      </a:lvl7pPr>
      <a:lvl8pPr marL="1371600" algn="l" defTabSz="257175" rtl="0" fontAlgn="base">
        <a:spcBef>
          <a:spcPct val="0"/>
        </a:spcBef>
        <a:spcAft>
          <a:spcPct val="0"/>
        </a:spcAft>
        <a:defRPr sz="2400">
          <a:solidFill>
            <a:srgbClr val="6D6D6D"/>
          </a:solidFill>
          <a:latin typeface="Tele-GroteskFet"/>
          <a:ea typeface="Tele-GroteskFet"/>
          <a:cs typeface="Tele-GroteskFet"/>
        </a:defRPr>
      </a:lvl8pPr>
      <a:lvl9pPr marL="1828800" algn="l" defTabSz="257175" rtl="0" fontAlgn="base">
        <a:spcBef>
          <a:spcPct val="0"/>
        </a:spcBef>
        <a:spcAft>
          <a:spcPct val="0"/>
        </a:spcAft>
        <a:defRPr sz="2400">
          <a:solidFill>
            <a:srgbClr val="6D6D6D"/>
          </a:solidFill>
          <a:latin typeface="Tele-GroteskFet"/>
          <a:ea typeface="Tele-GroteskFet"/>
          <a:cs typeface="Tele-GroteskFet"/>
        </a:defRPr>
      </a:lvl9pPr>
    </p:titleStyle>
    <p:bodyStyle>
      <a:lvl1pPr marL="192088" indent="-192088" algn="l" defTabSz="257175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rgbClr val="6D6D6D"/>
          </a:solidFill>
          <a:latin typeface="Arial" pitchFamily="34" charset="0"/>
          <a:ea typeface="+mn-ea"/>
          <a:cs typeface="Arial" pitchFamily="34" charset="0"/>
        </a:defRPr>
      </a:lvl1pPr>
      <a:lvl2pPr marL="417513" indent="-160338" algn="l" defTabSz="257175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300" kern="1200">
          <a:solidFill>
            <a:srgbClr val="6D6D6D"/>
          </a:solidFill>
          <a:latin typeface="Arial" pitchFamily="34" charset="0"/>
          <a:ea typeface="+mn-ea"/>
          <a:cs typeface="Arial" pitchFamily="34" charset="0"/>
        </a:defRPr>
      </a:lvl2pPr>
      <a:lvl3pPr marL="642938" indent="-128588" algn="l" defTabSz="257175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100" kern="1200">
          <a:solidFill>
            <a:srgbClr val="6D6D6D"/>
          </a:solidFill>
          <a:latin typeface="Arial" pitchFamily="34" charset="0"/>
          <a:ea typeface="+mn-ea"/>
          <a:cs typeface="Arial" pitchFamily="34" charset="0"/>
        </a:defRPr>
      </a:lvl3pPr>
      <a:lvl4pPr marL="900113" indent="-128588" algn="l" defTabSz="257175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900" kern="1200">
          <a:solidFill>
            <a:srgbClr val="6D6D6D"/>
          </a:solidFill>
          <a:latin typeface="Arial" pitchFamily="34" charset="0"/>
          <a:ea typeface="+mn-ea"/>
          <a:cs typeface="Arial" pitchFamily="34" charset="0"/>
        </a:defRPr>
      </a:lvl4pPr>
      <a:lvl5pPr marL="1158875" indent="-128588" algn="l" defTabSz="257175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900" kern="1200">
          <a:solidFill>
            <a:srgbClr val="6D6D6D"/>
          </a:solidFill>
          <a:latin typeface="Arial" pitchFamily="34" charset="0"/>
          <a:ea typeface="+mn-ea"/>
          <a:cs typeface="Arial" pitchFamily="34" charset="0"/>
        </a:defRPr>
      </a:lvl5pPr>
      <a:lvl6pPr marL="1416537" indent="-128776" algn="l" defTabSz="25755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4089" indent="-128776" algn="l" defTabSz="25755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31642" indent="-128776" algn="l" defTabSz="25755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9194" indent="-128776" algn="l" defTabSz="25755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552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5105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2657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09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7761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5314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2865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60417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AA34B54-F80A-1127-A9AF-B0E6926D7A07}"/>
              </a:ext>
            </a:extLst>
          </p:cNvPr>
          <p:cNvSpPr txBox="1">
            <a:spLocks/>
          </p:cNvSpPr>
          <p:nvPr userDrawn="1"/>
        </p:nvSpPr>
        <p:spPr>
          <a:xfrm>
            <a:off x="271463" y="1354138"/>
            <a:ext cx="6075362" cy="9667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>
                <a:solidFill>
                  <a:schemeClr val="accent1"/>
                </a:solidFill>
                <a:latin typeface="+mj-lt"/>
              </a:rPr>
              <a:t>Section title slides 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43FF535-E4AE-ED81-79FA-FE10CC51B256}"/>
              </a:ext>
            </a:extLst>
          </p:cNvPr>
          <p:cNvSpPr txBox="1">
            <a:spLocks/>
          </p:cNvSpPr>
          <p:nvPr userDrawn="1"/>
        </p:nvSpPr>
        <p:spPr>
          <a:xfrm>
            <a:off x="271463" y="1985963"/>
            <a:ext cx="5181600" cy="1512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343403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Tele-GroteskFet" pitchFamily="2" charset="0"/>
                <a:ea typeface="+mn-ea"/>
                <a:cs typeface="Tele-GroteskFet" pitchFamily="2" charset="0"/>
              </a:defRPr>
            </a:lvl1pPr>
            <a:lvl2pPr marL="343403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686806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1030209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1373612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1717015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60418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3820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7223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350" dirty="0">
                <a:latin typeface="+mn-lt"/>
              </a:rPr>
              <a:t>The provided layouts should be used for sub-sections or individual chapters within a presentation.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</p:sldLayoutIdLst>
  <p:hf sldNum="0" hdr="0" dt="0"/>
  <p:txStyles>
    <p:titleStyle>
      <a:lvl1pPr algn="l" defTabSz="257175" rtl="0" fontAlgn="base">
        <a:spcBef>
          <a:spcPct val="0"/>
        </a:spcBef>
        <a:spcAft>
          <a:spcPct val="0"/>
        </a:spcAft>
        <a:defRPr sz="2400" kern="1200">
          <a:solidFill>
            <a:srgbClr val="6D6D6D"/>
          </a:solidFill>
          <a:latin typeface="Tele-GroteskFet" pitchFamily="2" charset="0"/>
          <a:ea typeface="Tele-GroteskFet"/>
          <a:cs typeface="Tele-GroteskFet" pitchFamily="2" charset="0"/>
        </a:defRPr>
      </a:lvl1pPr>
      <a:lvl2pPr algn="l" defTabSz="257175" rtl="0" fontAlgn="base">
        <a:spcBef>
          <a:spcPct val="0"/>
        </a:spcBef>
        <a:spcAft>
          <a:spcPct val="0"/>
        </a:spcAft>
        <a:defRPr sz="2400">
          <a:solidFill>
            <a:srgbClr val="6D6D6D"/>
          </a:solidFill>
          <a:latin typeface="Tele-GroteskFet"/>
          <a:ea typeface="Tele-GroteskFet"/>
          <a:cs typeface="Tele-GroteskFet"/>
        </a:defRPr>
      </a:lvl2pPr>
      <a:lvl3pPr algn="l" defTabSz="257175" rtl="0" fontAlgn="base">
        <a:spcBef>
          <a:spcPct val="0"/>
        </a:spcBef>
        <a:spcAft>
          <a:spcPct val="0"/>
        </a:spcAft>
        <a:defRPr sz="2400">
          <a:solidFill>
            <a:srgbClr val="6D6D6D"/>
          </a:solidFill>
          <a:latin typeface="Tele-GroteskFet"/>
          <a:ea typeface="Tele-GroteskFet"/>
          <a:cs typeface="Tele-GroteskFet"/>
        </a:defRPr>
      </a:lvl3pPr>
      <a:lvl4pPr algn="l" defTabSz="257175" rtl="0" fontAlgn="base">
        <a:spcBef>
          <a:spcPct val="0"/>
        </a:spcBef>
        <a:spcAft>
          <a:spcPct val="0"/>
        </a:spcAft>
        <a:defRPr sz="2400">
          <a:solidFill>
            <a:srgbClr val="6D6D6D"/>
          </a:solidFill>
          <a:latin typeface="Tele-GroteskFet"/>
          <a:ea typeface="Tele-GroteskFet"/>
          <a:cs typeface="Tele-GroteskFet"/>
        </a:defRPr>
      </a:lvl4pPr>
      <a:lvl5pPr algn="l" defTabSz="257175" rtl="0" fontAlgn="base">
        <a:spcBef>
          <a:spcPct val="0"/>
        </a:spcBef>
        <a:spcAft>
          <a:spcPct val="0"/>
        </a:spcAft>
        <a:defRPr sz="2400">
          <a:solidFill>
            <a:srgbClr val="6D6D6D"/>
          </a:solidFill>
          <a:latin typeface="Tele-GroteskFet"/>
          <a:ea typeface="Tele-GroteskFet"/>
          <a:cs typeface="Tele-GroteskFet"/>
        </a:defRPr>
      </a:lvl5pPr>
      <a:lvl6pPr marL="457200" algn="l" defTabSz="257175" rtl="0" fontAlgn="base">
        <a:spcBef>
          <a:spcPct val="0"/>
        </a:spcBef>
        <a:spcAft>
          <a:spcPct val="0"/>
        </a:spcAft>
        <a:defRPr sz="2400">
          <a:solidFill>
            <a:srgbClr val="6D6D6D"/>
          </a:solidFill>
          <a:latin typeface="Tele-GroteskFet"/>
          <a:ea typeface="Tele-GroteskFet"/>
          <a:cs typeface="Tele-GroteskFet"/>
        </a:defRPr>
      </a:lvl6pPr>
      <a:lvl7pPr marL="914400" algn="l" defTabSz="257175" rtl="0" fontAlgn="base">
        <a:spcBef>
          <a:spcPct val="0"/>
        </a:spcBef>
        <a:spcAft>
          <a:spcPct val="0"/>
        </a:spcAft>
        <a:defRPr sz="2400">
          <a:solidFill>
            <a:srgbClr val="6D6D6D"/>
          </a:solidFill>
          <a:latin typeface="Tele-GroteskFet"/>
          <a:ea typeface="Tele-GroteskFet"/>
          <a:cs typeface="Tele-GroteskFet"/>
        </a:defRPr>
      </a:lvl7pPr>
      <a:lvl8pPr marL="1371600" algn="l" defTabSz="257175" rtl="0" fontAlgn="base">
        <a:spcBef>
          <a:spcPct val="0"/>
        </a:spcBef>
        <a:spcAft>
          <a:spcPct val="0"/>
        </a:spcAft>
        <a:defRPr sz="2400">
          <a:solidFill>
            <a:srgbClr val="6D6D6D"/>
          </a:solidFill>
          <a:latin typeface="Tele-GroteskFet"/>
          <a:ea typeface="Tele-GroteskFet"/>
          <a:cs typeface="Tele-GroteskFet"/>
        </a:defRPr>
      </a:lvl8pPr>
      <a:lvl9pPr marL="1828800" algn="l" defTabSz="257175" rtl="0" fontAlgn="base">
        <a:spcBef>
          <a:spcPct val="0"/>
        </a:spcBef>
        <a:spcAft>
          <a:spcPct val="0"/>
        </a:spcAft>
        <a:defRPr sz="2400">
          <a:solidFill>
            <a:srgbClr val="6D6D6D"/>
          </a:solidFill>
          <a:latin typeface="Tele-GroteskFet"/>
          <a:ea typeface="Tele-GroteskFet"/>
          <a:cs typeface="Tele-GroteskFet"/>
        </a:defRPr>
      </a:lvl9pPr>
    </p:titleStyle>
    <p:bodyStyle>
      <a:lvl1pPr marL="192088" indent="-192088" algn="l" defTabSz="2571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6D6D6D"/>
          </a:solidFill>
          <a:latin typeface="+mj-lt"/>
          <a:ea typeface="+mn-ea"/>
          <a:cs typeface="Arial" pitchFamily="34" charset="0"/>
        </a:defRPr>
      </a:lvl1pPr>
      <a:lvl2pPr marL="417513" indent="-160338" algn="l" defTabSz="2571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rgbClr val="6D6D6D"/>
          </a:solidFill>
          <a:latin typeface="+mj-lt"/>
          <a:ea typeface="+mn-ea"/>
          <a:cs typeface="Arial" pitchFamily="34" charset="0"/>
        </a:defRPr>
      </a:lvl2pPr>
      <a:lvl3pPr marL="642938" indent="-128588" algn="l" defTabSz="2571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rgbClr val="6D6D6D"/>
          </a:solidFill>
          <a:latin typeface="+mj-lt"/>
          <a:ea typeface="+mn-ea"/>
          <a:cs typeface="Arial" pitchFamily="34" charset="0"/>
        </a:defRPr>
      </a:lvl3pPr>
      <a:lvl4pPr marL="900113" indent="-128588" algn="l" defTabSz="2571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" kern="1200">
          <a:solidFill>
            <a:srgbClr val="6D6D6D"/>
          </a:solidFill>
          <a:latin typeface="+mj-lt"/>
          <a:ea typeface="+mn-ea"/>
          <a:cs typeface="Arial" pitchFamily="34" charset="0"/>
        </a:defRPr>
      </a:lvl4pPr>
      <a:lvl5pPr marL="1158875" indent="-128588" algn="l" defTabSz="2571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00" kern="1200">
          <a:solidFill>
            <a:srgbClr val="6D6D6D"/>
          </a:solidFill>
          <a:latin typeface="+mj-lt"/>
          <a:ea typeface="+mn-ea"/>
          <a:cs typeface="Arial" pitchFamily="34" charset="0"/>
        </a:defRPr>
      </a:lvl5pPr>
      <a:lvl6pPr marL="1416537" indent="-128776" algn="l" defTabSz="25755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4089" indent="-128776" algn="l" defTabSz="25755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31642" indent="-128776" algn="l" defTabSz="25755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9194" indent="-128776" algn="l" defTabSz="25755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552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5105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2657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09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7761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5314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2865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60417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C3A98996-213F-0CC7-DA0D-B623A3350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6525" y="150813"/>
            <a:ext cx="6619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681" tIns="34340" rIns="68681" bIns="343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– no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FED99-6C31-A4EA-121B-7FB7C6FC4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525" y="876300"/>
            <a:ext cx="6619875" cy="3883025"/>
          </a:xfrm>
          <a:prstGeom prst="rect">
            <a:avLst/>
          </a:prstGeom>
        </p:spPr>
        <p:txBody>
          <a:bodyPr vert="horz" lIns="68681" tIns="34340" rIns="68681" bIns="3434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0C80ADB-DDC3-5B51-9E67-1B73E29BE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9575" y="4945063"/>
            <a:ext cx="2171700" cy="152400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r" defTabSz="342871" eaLnBrk="1" fontAlgn="auto" hangingPunct="1">
              <a:spcBef>
                <a:spcPts val="0"/>
              </a:spcBef>
              <a:spcAft>
                <a:spcPts val="0"/>
              </a:spcAft>
              <a:defRPr sz="675" b="0" i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defRPr>
            </a:lvl1pPr>
          </a:lstStyle>
          <a:p>
            <a:pPr>
              <a:defRPr/>
            </a:pPr>
            <a:r>
              <a:rPr lang="en-US"/>
              <a:t>T-Mobile Confidential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7A93A88-254A-5729-D443-09DC565C9297}"/>
              </a:ext>
            </a:extLst>
          </p:cNvPr>
          <p:cNvSpPr txBox="1">
            <a:spLocks/>
          </p:cNvSpPr>
          <p:nvPr userDrawn="1"/>
        </p:nvSpPr>
        <p:spPr>
          <a:xfrm>
            <a:off x="6491288" y="4945063"/>
            <a:ext cx="349250" cy="152400"/>
          </a:xfrm>
          <a:prstGeom prst="rect">
            <a:avLst/>
          </a:prstGeom>
        </p:spPr>
        <p:txBody>
          <a:bodyPr lIns="51511" tIns="25755" rIns="51511" bIns="25755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580B1E7-C6D7-426C-94A7-E3D6469EC188}" type="slidenum">
              <a:rPr lang="en-US" sz="675" smtClean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accent1"/>
              </a:solidFill>
              <a:latin typeface="TeleGrotesk Next Medium" pitchFamily="2" charset="0"/>
              <a:ea typeface="TeleGrotesk Next Medium" pitchFamily="2" charset="0"/>
              <a:cs typeface="TeleGrotesk Next Medium" pitchFamily="2" charset="0"/>
            </a:endParaRPr>
          </a:p>
        </p:txBody>
      </p:sp>
      <p:pic>
        <p:nvPicPr>
          <p:cNvPr id="3078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F560E19F-354E-DA7A-9C4A-15371E6461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759325"/>
            <a:ext cx="113823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4006" r:id="rId10"/>
  </p:sldLayoutIdLst>
  <p:hf sldNum="0" hdr="0" dt="0"/>
  <p:txStyles>
    <p:titleStyle>
      <a:lvl1pPr algn="l" defTabSz="257175" rtl="0" fontAlgn="base">
        <a:spcBef>
          <a:spcPct val="0"/>
        </a:spcBef>
        <a:spcAft>
          <a:spcPct val="0"/>
        </a:spcAft>
        <a:defRPr sz="2400" kern="1200">
          <a:solidFill>
            <a:schemeClr val="accent1"/>
          </a:solidFill>
          <a:latin typeface="+mj-lt"/>
          <a:ea typeface="TeleGrotesk Next Ultra" pitchFamily="2" charset="0"/>
          <a:cs typeface="TeleGrotesk Next Ultra" pitchFamily="2" charset="0"/>
        </a:defRPr>
      </a:lvl1pPr>
      <a:lvl2pPr algn="l" defTabSz="257175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eleGrotesk Next Ultra" pitchFamily="2" charset="0"/>
          <a:cs typeface="TeleGrotesk Next Ultra" pitchFamily="2" charset="0"/>
        </a:defRPr>
      </a:lvl2pPr>
      <a:lvl3pPr algn="l" defTabSz="257175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eleGrotesk Next Ultra" pitchFamily="2" charset="0"/>
          <a:cs typeface="TeleGrotesk Next Ultra" pitchFamily="2" charset="0"/>
        </a:defRPr>
      </a:lvl3pPr>
      <a:lvl4pPr algn="l" defTabSz="257175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eleGrotesk Next Ultra" pitchFamily="2" charset="0"/>
          <a:cs typeface="TeleGrotesk Next Ultra" pitchFamily="2" charset="0"/>
        </a:defRPr>
      </a:lvl4pPr>
      <a:lvl5pPr algn="l" defTabSz="257175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eleGrotesk Next Ultra" pitchFamily="2" charset="0"/>
          <a:cs typeface="TeleGrotesk Next Ultra" pitchFamily="2" charset="0"/>
        </a:defRPr>
      </a:lvl5pPr>
      <a:lvl6pPr marL="457200" algn="l" defTabSz="257175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eleGrotesk Next Ultra" pitchFamily="2" charset="0"/>
          <a:cs typeface="TeleGrotesk Next Ultra" pitchFamily="2" charset="0"/>
        </a:defRPr>
      </a:lvl6pPr>
      <a:lvl7pPr marL="914400" algn="l" defTabSz="257175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eleGrotesk Next Ultra" pitchFamily="2" charset="0"/>
          <a:cs typeface="TeleGrotesk Next Ultra" pitchFamily="2" charset="0"/>
        </a:defRPr>
      </a:lvl7pPr>
      <a:lvl8pPr marL="1371600" algn="l" defTabSz="257175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eleGrotesk Next Ultra" pitchFamily="2" charset="0"/>
          <a:cs typeface="TeleGrotesk Next Ultra" pitchFamily="2" charset="0"/>
        </a:defRPr>
      </a:lvl8pPr>
      <a:lvl9pPr marL="1828800" algn="l" defTabSz="257175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eleGrotesk Next Ultra" pitchFamily="2" charset="0"/>
          <a:cs typeface="TeleGrotesk Next Ultra" pitchFamily="2" charset="0"/>
        </a:defRPr>
      </a:lvl9pPr>
    </p:titleStyle>
    <p:bodyStyle>
      <a:lvl1pPr marL="192088" indent="-192088" algn="l" defTabSz="257175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b="1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17513" indent="-160338" algn="l" defTabSz="257175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642938" indent="-128588" algn="l" defTabSz="257175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900113" indent="-128588" algn="l" defTabSz="257175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9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158875" indent="-128588" algn="l" defTabSz="257175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900" kern="1200">
          <a:solidFill>
            <a:srgbClr val="6D6D6D"/>
          </a:solidFill>
          <a:latin typeface="+mn-lt"/>
          <a:ea typeface="+mn-ea"/>
          <a:cs typeface="Arial" pitchFamily="34" charset="0"/>
        </a:defRPr>
      </a:lvl5pPr>
      <a:lvl6pPr marL="1416537" indent="-128776" algn="l" defTabSz="25755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4089" indent="-128776" algn="l" defTabSz="25755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31642" indent="-128776" algn="l" defTabSz="25755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9194" indent="-128776" algn="l" defTabSz="25755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552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5105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2657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09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7761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5314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2865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60417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BF8157D-E45A-8AEC-37F5-C260ECF82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6525" y="150813"/>
            <a:ext cx="6619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681" tIns="34340" rIns="68681" bIns="343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Slides with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661D6-D234-D783-9877-266E762C9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525" y="876300"/>
            <a:ext cx="6619875" cy="3883025"/>
          </a:xfrm>
          <a:prstGeom prst="rect">
            <a:avLst/>
          </a:prstGeom>
        </p:spPr>
        <p:txBody>
          <a:bodyPr vert="horz" lIns="68681" tIns="34340" rIns="68681" bIns="3434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383296F-61BD-E8CF-A3E3-732F22E98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9575" y="4945063"/>
            <a:ext cx="2171700" cy="152400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r" defTabSz="342871" eaLnBrk="1" fontAlgn="auto" hangingPunct="1">
              <a:spcBef>
                <a:spcPts val="0"/>
              </a:spcBef>
              <a:spcAft>
                <a:spcPts val="0"/>
              </a:spcAft>
              <a:defRPr sz="675" b="0" i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defRPr>
            </a:lvl1pPr>
          </a:lstStyle>
          <a:p>
            <a:pPr>
              <a:defRPr/>
            </a:pPr>
            <a:r>
              <a:rPr lang="en-US"/>
              <a:t>T-Mobile Confidential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7970D66-B961-B71D-4036-13B1BCF8EB21}"/>
              </a:ext>
            </a:extLst>
          </p:cNvPr>
          <p:cNvSpPr txBox="1">
            <a:spLocks/>
          </p:cNvSpPr>
          <p:nvPr userDrawn="1"/>
        </p:nvSpPr>
        <p:spPr>
          <a:xfrm>
            <a:off x="6491288" y="4945063"/>
            <a:ext cx="349250" cy="152400"/>
          </a:xfrm>
          <a:prstGeom prst="rect">
            <a:avLst/>
          </a:prstGeom>
        </p:spPr>
        <p:txBody>
          <a:bodyPr lIns="51511" tIns="25755" rIns="51511" bIns="25755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D62ECEC-5052-4E55-B4F1-F524060B3770}" type="slidenum">
              <a:rPr lang="en-US" sz="675" smtClean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accent1"/>
              </a:solidFill>
              <a:latin typeface="TeleGrotesk Next Medium" pitchFamily="2" charset="0"/>
              <a:ea typeface="TeleGrotesk Next Medium" pitchFamily="2" charset="0"/>
              <a:cs typeface="TeleGrotesk Next Medium" pitchFamily="2" charset="0"/>
            </a:endParaRPr>
          </a:p>
        </p:txBody>
      </p:sp>
      <p:pic>
        <p:nvPicPr>
          <p:cNvPr id="4102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8D047489-F0B4-BA56-7229-F4DF195ADB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4762500"/>
            <a:ext cx="10382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defTabSz="257175" rtl="0" fontAlgn="base">
        <a:spcBef>
          <a:spcPct val="0"/>
        </a:spcBef>
        <a:spcAft>
          <a:spcPct val="0"/>
        </a:spcAft>
        <a:defRPr sz="2400" kern="1200">
          <a:solidFill>
            <a:schemeClr val="accent1"/>
          </a:solidFill>
          <a:latin typeface="+mj-lt"/>
          <a:ea typeface="Tele-GroteskUlt"/>
          <a:cs typeface="Tele-GroteskUlt" pitchFamily="2" charset="0"/>
        </a:defRPr>
      </a:lvl1pPr>
      <a:lvl2pPr algn="l" defTabSz="257175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eleGrotesk Next Ultra" pitchFamily="2" charset="0"/>
          <a:ea typeface="Tele-GroteskUlt"/>
          <a:cs typeface="Tele-GroteskUlt"/>
        </a:defRPr>
      </a:lvl2pPr>
      <a:lvl3pPr algn="l" defTabSz="257175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eleGrotesk Next Ultra" pitchFamily="2" charset="0"/>
          <a:ea typeface="Tele-GroteskUlt"/>
          <a:cs typeface="Tele-GroteskUlt"/>
        </a:defRPr>
      </a:lvl3pPr>
      <a:lvl4pPr algn="l" defTabSz="257175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eleGrotesk Next Ultra" pitchFamily="2" charset="0"/>
          <a:ea typeface="Tele-GroteskUlt"/>
          <a:cs typeface="Tele-GroteskUlt"/>
        </a:defRPr>
      </a:lvl4pPr>
      <a:lvl5pPr algn="l" defTabSz="257175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eleGrotesk Next Ultra" pitchFamily="2" charset="0"/>
          <a:ea typeface="Tele-GroteskUlt"/>
          <a:cs typeface="Tele-GroteskUlt"/>
        </a:defRPr>
      </a:lvl5pPr>
      <a:lvl6pPr marL="457200" algn="l" defTabSz="257175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eleGrotesk Next Ultra" pitchFamily="2" charset="0"/>
          <a:ea typeface="Tele-GroteskUlt"/>
          <a:cs typeface="Tele-GroteskUlt"/>
        </a:defRPr>
      </a:lvl6pPr>
      <a:lvl7pPr marL="914400" algn="l" defTabSz="257175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eleGrotesk Next Ultra" pitchFamily="2" charset="0"/>
          <a:ea typeface="Tele-GroteskUlt"/>
          <a:cs typeface="Tele-GroteskUlt"/>
        </a:defRPr>
      </a:lvl7pPr>
      <a:lvl8pPr marL="1371600" algn="l" defTabSz="257175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eleGrotesk Next Ultra" pitchFamily="2" charset="0"/>
          <a:ea typeface="Tele-GroteskUlt"/>
          <a:cs typeface="Tele-GroteskUlt"/>
        </a:defRPr>
      </a:lvl8pPr>
      <a:lvl9pPr marL="1828800" algn="l" defTabSz="257175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eleGrotesk Next Ultra" pitchFamily="2" charset="0"/>
          <a:ea typeface="Tele-GroteskUlt"/>
          <a:cs typeface="Tele-GroteskUlt"/>
        </a:defRPr>
      </a:lvl9pPr>
    </p:titleStyle>
    <p:bodyStyle>
      <a:lvl1pPr marL="192088" indent="-192088" algn="l" defTabSz="257175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b="1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17513" indent="-160338" algn="l" defTabSz="257175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642938" indent="-128588" algn="l" defTabSz="257175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900113" indent="-128588" algn="l" defTabSz="257175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9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158875" indent="-128588" algn="l" defTabSz="257175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900" kern="1200">
          <a:solidFill>
            <a:srgbClr val="6D6D6D"/>
          </a:solidFill>
          <a:latin typeface="+mn-lt"/>
          <a:ea typeface="+mn-ea"/>
          <a:cs typeface="Arial" pitchFamily="34" charset="0"/>
        </a:defRPr>
      </a:lvl5pPr>
      <a:lvl6pPr marL="1416537" indent="-128776" algn="l" defTabSz="25755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4089" indent="-128776" algn="l" defTabSz="25755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31642" indent="-128776" algn="l" defTabSz="25755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9194" indent="-128776" algn="l" defTabSz="25755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552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5105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2657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09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7761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5314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2865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60417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5DE36F2-9F46-F6B0-18F0-1975FE063181}"/>
              </a:ext>
            </a:extLst>
          </p:cNvPr>
          <p:cNvSpPr txBox="1">
            <a:spLocks/>
          </p:cNvSpPr>
          <p:nvPr userDrawn="1"/>
        </p:nvSpPr>
        <p:spPr>
          <a:xfrm>
            <a:off x="192088" y="1493838"/>
            <a:ext cx="6075362" cy="9667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>
                <a:solidFill>
                  <a:schemeClr val="accent1"/>
                </a:solidFill>
                <a:latin typeface="+mj-lt"/>
              </a:rPr>
              <a:t>Closing Slides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</p:sldLayoutIdLst>
  <p:hf sldNum="0" hdr="0" dt="0"/>
  <p:txStyles>
    <p:titleStyle>
      <a:lvl1pPr algn="ctr" defTabSz="257175" rtl="0" fontAlgn="base">
        <a:spcBef>
          <a:spcPct val="0"/>
        </a:spcBef>
        <a:spcAft>
          <a:spcPct val="0"/>
        </a:spcAft>
        <a:defRPr sz="2400" kern="1200">
          <a:solidFill>
            <a:srgbClr val="6D6D6D"/>
          </a:solidFill>
          <a:latin typeface="Tele-GroteskUlt" pitchFamily="2" charset="0"/>
          <a:ea typeface="Tele-GroteskUlt"/>
          <a:cs typeface="Tele-GroteskUlt" pitchFamily="2" charset="0"/>
        </a:defRPr>
      </a:lvl1pPr>
      <a:lvl2pPr algn="ctr" defTabSz="257175" rtl="0" fontAlgn="base">
        <a:spcBef>
          <a:spcPct val="0"/>
        </a:spcBef>
        <a:spcAft>
          <a:spcPct val="0"/>
        </a:spcAft>
        <a:defRPr sz="2400">
          <a:solidFill>
            <a:srgbClr val="6D6D6D"/>
          </a:solidFill>
          <a:latin typeface="Tele-GroteskUlt"/>
          <a:ea typeface="Tele-GroteskUlt"/>
          <a:cs typeface="Tele-GroteskUlt"/>
        </a:defRPr>
      </a:lvl2pPr>
      <a:lvl3pPr algn="ctr" defTabSz="257175" rtl="0" fontAlgn="base">
        <a:spcBef>
          <a:spcPct val="0"/>
        </a:spcBef>
        <a:spcAft>
          <a:spcPct val="0"/>
        </a:spcAft>
        <a:defRPr sz="2400">
          <a:solidFill>
            <a:srgbClr val="6D6D6D"/>
          </a:solidFill>
          <a:latin typeface="Tele-GroteskUlt"/>
          <a:ea typeface="Tele-GroteskUlt"/>
          <a:cs typeface="Tele-GroteskUlt"/>
        </a:defRPr>
      </a:lvl3pPr>
      <a:lvl4pPr algn="ctr" defTabSz="257175" rtl="0" fontAlgn="base">
        <a:spcBef>
          <a:spcPct val="0"/>
        </a:spcBef>
        <a:spcAft>
          <a:spcPct val="0"/>
        </a:spcAft>
        <a:defRPr sz="2400">
          <a:solidFill>
            <a:srgbClr val="6D6D6D"/>
          </a:solidFill>
          <a:latin typeface="Tele-GroteskUlt"/>
          <a:ea typeface="Tele-GroteskUlt"/>
          <a:cs typeface="Tele-GroteskUlt"/>
        </a:defRPr>
      </a:lvl4pPr>
      <a:lvl5pPr algn="ctr" defTabSz="257175" rtl="0" fontAlgn="base">
        <a:spcBef>
          <a:spcPct val="0"/>
        </a:spcBef>
        <a:spcAft>
          <a:spcPct val="0"/>
        </a:spcAft>
        <a:defRPr sz="2400">
          <a:solidFill>
            <a:srgbClr val="6D6D6D"/>
          </a:solidFill>
          <a:latin typeface="Tele-GroteskUlt"/>
          <a:ea typeface="Tele-GroteskUlt"/>
          <a:cs typeface="Tele-GroteskUlt"/>
        </a:defRPr>
      </a:lvl5pPr>
      <a:lvl6pPr marL="457200" algn="ctr" defTabSz="257175" rtl="0" fontAlgn="base">
        <a:spcBef>
          <a:spcPct val="0"/>
        </a:spcBef>
        <a:spcAft>
          <a:spcPct val="0"/>
        </a:spcAft>
        <a:defRPr sz="2400">
          <a:solidFill>
            <a:srgbClr val="6D6D6D"/>
          </a:solidFill>
          <a:latin typeface="Tele-GroteskUlt"/>
          <a:ea typeface="Tele-GroteskUlt"/>
          <a:cs typeface="Tele-GroteskUlt"/>
        </a:defRPr>
      </a:lvl6pPr>
      <a:lvl7pPr marL="914400" algn="ctr" defTabSz="257175" rtl="0" fontAlgn="base">
        <a:spcBef>
          <a:spcPct val="0"/>
        </a:spcBef>
        <a:spcAft>
          <a:spcPct val="0"/>
        </a:spcAft>
        <a:defRPr sz="2400">
          <a:solidFill>
            <a:srgbClr val="6D6D6D"/>
          </a:solidFill>
          <a:latin typeface="Tele-GroteskUlt"/>
          <a:ea typeface="Tele-GroteskUlt"/>
          <a:cs typeface="Tele-GroteskUlt"/>
        </a:defRPr>
      </a:lvl7pPr>
      <a:lvl8pPr marL="1371600" algn="ctr" defTabSz="257175" rtl="0" fontAlgn="base">
        <a:spcBef>
          <a:spcPct val="0"/>
        </a:spcBef>
        <a:spcAft>
          <a:spcPct val="0"/>
        </a:spcAft>
        <a:defRPr sz="2400">
          <a:solidFill>
            <a:srgbClr val="6D6D6D"/>
          </a:solidFill>
          <a:latin typeface="Tele-GroteskUlt"/>
          <a:ea typeface="Tele-GroteskUlt"/>
          <a:cs typeface="Tele-GroteskUlt"/>
        </a:defRPr>
      </a:lvl8pPr>
      <a:lvl9pPr marL="1828800" algn="ctr" defTabSz="257175" rtl="0" fontAlgn="base">
        <a:spcBef>
          <a:spcPct val="0"/>
        </a:spcBef>
        <a:spcAft>
          <a:spcPct val="0"/>
        </a:spcAft>
        <a:defRPr sz="2400">
          <a:solidFill>
            <a:srgbClr val="6D6D6D"/>
          </a:solidFill>
          <a:latin typeface="Tele-GroteskUlt"/>
          <a:ea typeface="Tele-GroteskUlt"/>
          <a:cs typeface="Tele-GroteskUlt"/>
        </a:defRPr>
      </a:lvl9pPr>
    </p:titleStyle>
    <p:bodyStyle>
      <a:lvl1pPr marL="192088" indent="-192088" algn="l" defTabSz="257175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rgbClr val="6D6D6D"/>
          </a:solidFill>
          <a:latin typeface="+mj-lt"/>
          <a:ea typeface="+mn-ea"/>
          <a:cs typeface="Arial" pitchFamily="34" charset="0"/>
        </a:defRPr>
      </a:lvl1pPr>
      <a:lvl2pPr marL="417513" indent="-160338" algn="l" defTabSz="257175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300" kern="1200">
          <a:solidFill>
            <a:srgbClr val="6D6D6D"/>
          </a:solidFill>
          <a:latin typeface="+mn-lt"/>
          <a:ea typeface="+mn-ea"/>
          <a:cs typeface="Arial" pitchFamily="34" charset="0"/>
        </a:defRPr>
      </a:lvl2pPr>
      <a:lvl3pPr marL="642938" indent="-128588" algn="l" defTabSz="257175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00" kern="1200">
          <a:solidFill>
            <a:srgbClr val="6D6D6D"/>
          </a:solidFill>
          <a:latin typeface="+mn-lt"/>
          <a:ea typeface="+mn-ea"/>
          <a:cs typeface="Arial" pitchFamily="34" charset="0"/>
        </a:defRPr>
      </a:lvl3pPr>
      <a:lvl4pPr marL="900113" indent="-128588" algn="l" defTabSz="257175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900" kern="1200">
          <a:solidFill>
            <a:srgbClr val="6D6D6D"/>
          </a:solidFill>
          <a:latin typeface="+mn-lt"/>
          <a:ea typeface="+mn-ea"/>
          <a:cs typeface="Arial" pitchFamily="34" charset="0"/>
        </a:defRPr>
      </a:lvl4pPr>
      <a:lvl5pPr marL="1158875" indent="-128588" algn="l" defTabSz="257175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900" kern="1200">
          <a:solidFill>
            <a:srgbClr val="6D6D6D"/>
          </a:solidFill>
          <a:latin typeface="+mn-lt"/>
          <a:ea typeface="+mn-ea"/>
          <a:cs typeface="Arial" pitchFamily="34" charset="0"/>
        </a:defRPr>
      </a:lvl5pPr>
      <a:lvl6pPr marL="1416537" indent="-128776" algn="l" defTabSz="25755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4089" indent="-128776" algn="l" defTabSz="25755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31642" indent="-128776" algn="l" defTabSz="25755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9194" indent="-128776" algn="l" defTabSz="25755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552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5105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2657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09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7761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5314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2865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60417" algn="l" defTabSz="2575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eam-work-png/download/1325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8F9649-1B6B-E0A7-4FD3-336B8A5177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T-Mobile Confidential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05E826-3504-883E-12C9-CF96D5164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940" y="1912938"/>
            <a:ext cx="5099050" cy="958850"/>
          </a:xfrm>
        </p:spPr>
        <p:txBody>
          <a:bodyPr>
            <a:normAutofit fontScale="90000"/>
          </a:bodyPr>
          <a:lstStyle/>
          <a:p>
            <a:pPr defTabSz="257552" fontAlgn="auto">
              <a:spcAft>
                <a:spcPts val="0"/>
              </a:spcAft>
              <a:defRPr/>
            </a:pPr>
            <a:r>
              <a:rPr lang="en-US" sz="4400" dirty="0">
                <a:ea typeface="+mj-ea"/>
              </a:rPr>
              <a:t>Florida Relay Updates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A0E38BC-1600-A4AC-D6D0-80E8B375A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2475" y="2940050"/>
            <a:ext cx="2813050" cy="549275"/>
          </a:xfrm>
        </p:spPr>
        <p:txBody>
          <a:bodyPr>
            <a:normAutofit/>
          </a:bodyPr>
          <a:lstStyle/>
          <a:p>
            <a:pPr defTabSz="257552" fontAlgn="auto">
              <a:spcAft>
                <a:spcPts val="0"/>
              </a:spcAft>
              <a:defRPr/>
            </a:pPr>
            <a:r>
              <a:rPr lang="en-US" dirty="0"/>
              <a:t>Jeffrey Branch, Account Executive </a:t>
            </a:r>
          </a:p>
          <a:p>
            <a:pPr defTabSz="257552" fontAlgn="auto">
              <a:spcAft>
                <a:spcPts val="0"/>
              </a:spcAft>
              <a:defRPr/>
            </a:pPr>
            <a:r>
              <a:rPr lang="en-US" dirty="0"/>
              <a:t>October 27, 2025</a:t>
            </a:r>
          </a:p>
        </p:txBody>
      </p:sp>
      <p:pic>
        <p:nvPicPr>
          <p:cNvPr id="52229" name="Picture 5" descr="Florida Relay Logo 150 dpi.tif">
            <a:extLst>
              <a:ext uri="{FF2B5EF4-FFF2-40B4-BE49-F238E27FC236}">
                <a16:creationId xmlns:a16="http://schemas.microsoft.com/office/drawing/2014/main" id="{34CC438F-7677-C3BF-E44D-C6654271C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3838"/>
            <a:ext cx="1889125" cy="1466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2">
            <a:extLst>
              <a:ext uri="{FF2B5EF4-FFF2-40B4-BE49-F238E27FC236}">
                <a16:creationId xmlns:a16="http://schemas.microsoft.com/office/drawing/2014/main" id="{5F7CB872-4541-AC8C-CB4A-FA892F5D1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TRS Florida Quality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C9E93B-0F3A-F57E-80AB-72EFB11B0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2062162"/>
            <a:ext cx="6619875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60EF37-769A-B3BF-606A-411C53386D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T-Mobile Confidential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F5C2ED-C611-627B-706A-EE650ED63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75" y="2573338"/>
            <a:ext cx="5099050" cy="958850"/>
          </a:xfrm>
        </p:spPr>
        <p:txBody>
          <a:bodyPr/>
          <a:lstStyle/>
          <a:p>
            <a:pPr defTabSz="257552" fontAlgn="auto">
              <a:spcAft>
                <a:spcPts val="0"/>
              </a:spcAft>
              <a:defRPr/>
            </a:pPr>
            <a:r>
              <a:rPr lang="en-US" sz="4400" dirty="0">
                <a:ea typeface="+mj-ea"/>
              </a:rPr>
              <a:t>Let’s Talk</a:t>
            </a:r>
          </a:p>
        </p:txBody>
      </p:sp>
      <p:pic>
        <p:nvPicPr>
          <p:cNvPr id="70660" name="Picture 5" descr="Florida Relay Logo 150 dpi.tif">
            <a:extLst>
              <a:ext uri="{FF2B5EF4-FFF2-40B4-BE49-F238E27FC236}">
                <a16:creationId xmlns:a16="http://schemas.microsoft.com/office/drawing/2014/main" id="{A8D6D2BC-9978-9F72-E094-562128570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3838"/>
            <a:ext cx="1889125" cy="1466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4D1A-7409-B0E1-3BF8-B68610CAE6F5}"/>
              </a:ext>
            </a:extLst>
          </p:cNvPr>
          <p:cNvSpPr txBox="1">
            <a:spLocks noGrp="1"/>
          </p:cNvSpPr>
          <p:nvPr>
            <p:ph sz="quarter" idx="12"/>
          </p:nvPr>
        </p:nvSpPr>
        <p:spPr>
          <a:xfrm>
            <a:off x="169817" y="1448671"/>
            <a:ext cx="3223260" cy="29796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Excited to be partnered with the  Florida Public Service Commission (FPSC), FTRI, TASA and the citizens of Florida in enhance accessibility for all! Looking forward to making a meaningful impact together!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5" name="Picture 4" descr="A picture containing LEGO, toy, plastic&#10;&#10;Description automatically generated">
            <a:extLst>
              <a:ext uri="{FF2B5EF4-FFF2-40B4-BE49-F238E27FC236}">
                <a16:creationId xmlns:a16="http://schemas.microsoft.com/office/drawing/2014/main" id="{C9A07F98-2F1A-4EF1-124E-BCCB2F228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504438" y="1685354"/>
            <a:ext cx="3223260" cy="2417444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AACF60-2362-D775-8787-58C231DE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43989"/>
            <a:ext cx="6618809" cy="55297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Partnership</a:t>
            </a:r>
          </a:p>
        </p:txBody>
      </p:sp>
    </p:spTree>
    <p:extLst>
      <p:ext uri="{BB962C8B-B14F-4D97-AF65-F5344CB8AC3E}">
        <p14:creationId xmlns:p14="http://schemas.microsoft.com/office/powerpoint/2010/main" val="152603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C0F864-4891-8FA0-3390-D87573FB369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748687" y="702785"/>
            <a:ext cx="3985870" cy="3577319"/>
          </a:xfrm>
          <a:prstGeom prst="rect">
            <a:avLst/>
          </a:prstGeom>
          <a:noFill/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F7BDE6C-5F47-226B-D852-DDB593C1F8E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219575" y="4945063"/>
            <a:ext cx="2171700" cy="1524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T-Mobile 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D806AD-87FD-E76F-D425-1DD28D22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9575"/>
            <a:ext cx="2606675" cy="1622425"/>
          </a:xfrm>
        </p:spPr>
        <p:txBody>
          <a:bodyPr anchor="ctr">
            <a:normAutofit/>
          </a:bodyPr>
          <a:lstStyle/>
          <a:p>
            <a:r>
              <a:rPr lang="en-US" sz="2800" dirty="0"/>
              <a:t>New Contract</a:t>
            </a:r>
          </a:p>
        </p:txBody>
      </p:sp>
    </p:spTree>
    <p:extLst>
      <p:ext uri="{BB962C8B-B14F-4D97-AF65-F5344CB8AC3E}">
        <p14:creationId xmlns:p14="http://schemas.microsoft.com/office/powerpoint/2010/main" val="85281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C0AA76-3076-8BBF-3924-2C4DAD8BB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STS Shortcut Icon</a:t>
            </a:r>
          </a:p>
        </p:txBody>
      </p:sp>
      <p:pic>
        <p:nvPicPr>
          <p:cNvPr id="4" name="Content Placeholder 3" descr="Magenta square &quot;STS&quot; icon with white text &quot;SpeechToSpeech&quot;on iOS home screen smartphone ">
            <a:extLst>
              <a:ext uri="{FF2B5EF4-FFF2-40B4-BE49-F238E27FC236}">
                <a16:creationId xmlns:a16="http://schemas.microsoft.com/office/drawing/2014/main" id="{155A67AB-4830-58C3-9026-F19FCB2D4226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266">
            <a:off x="4722503" y="1174854"/>
            <a:ext cx="1569306" cy="33655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41AADD-B73F-24BC-E038-8C6736309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5" y="1331765"/>
            <a:ext cx="4457104" cy="266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04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783271-A989-626A-C2C7-B9C585B5638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288482" y="1416691"/>
            <a:ext cx="2282973" cy="223159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69EAAFA-92CA-9264-FAF1-70CCD3B7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STS Shortcut Icon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EBC411-E530-C636-1D96-E4852CE8B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8" y="968071"/>
            <a:ext cx="4055769" cy="3128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2760E-0022-4593-CD09-9581AD800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42" y="3440378"/>
            <a:ext cx="6858000" cy="69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5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>
            <a:extLst>
              <a:ext uri="{FF2B5EF4-FFF2-40B4-BE49-F238E27FC236}">
                <a16:creationId xmlns:a16="http://schemas.microsoft.com/office/drawing/2014/main" id="{D61222D3-17D4-32CB-100D-68CFDB3FE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Florida RCC Minutes – Usage to Date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79F218E-368C-4582-B712-9E67A049B6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005968"/>
              </p:ext>
            </p:extLst>
          </p:nvPr>
        </p:nvGraphicFramePr>
        <p:xfrm>
          <a:off x="-19050" y="1035312"/>
          <a:ext cx="6896101" cy="379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2">
            <a:extLst>
              <a:ext uri="{FF2B5EF4-FFF2-40B4-BE49-F238E27FC236}">
                <a16:creationId xmlns:a16="http://schemas.microsoft.com/office/drawing/2014/main" id="{6DAAC2ED-4C60-1B43-0ED6-65AA4A81D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Billable TRS Minutes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023D3FE-C663-42BF-A06F-5FC8DA623FE1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979690"/>
              </p:ext>
            </p:extLst>
          </p:nvPr>
        </p:nvGraphicFramePr>
        <p:xfrm>
          <a:off x="136525" y="1023938"/>
          <a:ext cx="6584950" cy="374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2">
            <a:extLst>
              <a:ext uri="{FF2B5EF4-FFF2-40B4-BE49-F238E27FC236}">
                <a16:creationId xmlns:a16="http://schemas.microsoft.com/office/drawing/2014/main" id="{DCCC4809-F4C9-5D46-E6B4-F42EAE175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Florida Spanish to English – Session Minutes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7DFC63E-5A71-4B8E-AF4A-AF7C01CDE24C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327112474"/>
              </p:ext>
            </p:extLst>
          </p:nvPr>
        </p:nvGraphicFramePr>
        <p:xfrm>
          <a:off x="136525" y="1023938"/>
          <a:ext cx="6584950" cy="374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2">
            <a:extLst>
              <a:ext uri="{FF2B5EF4-FFF2-40B4-BE49-F238E27FC236}">
                <a16:creationId xmlns:a16="http://schemas.microsoft.com/office/drawing/2014/main" id="{A279AB74-6D64-EB59-7D36-31FE7B61C7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Billable STS Minutes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11DFA5-53E1-4234-A5B0-25839F93E150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411364421"/>
              </p:ext>
            </p:extLst>
          </p:nvPr>
        </p:nvGraphicFramePr>
        <p:xfrm>
          <a:off x="136525" y="1023938"/>
          <a:ext cx="6584950" cy="374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01 - Cover Slides 4x3">
  <a:themeElements>
    <a:clrScheme name="T-Mobile colors 2020">
      <a:dk1>
        <a:srgbClr val="3C3C3C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C8C8C8"/>
      </a:accent2>
      <a:accent3>
        <a:srgbClr val="6A6A6A"/>
      </a:accent3>
      <a:accent4>
        <a:srgbClr val="861B54"/>
      </a:accent4>
      <a:accent5>
        <a:srgbClr val="9B9B9B"/>
      </a:accent5>
      <a:accent6>
        <a:srgbClr val="3C3C3C"/>
      </a:accent6>
      <a:hlink>
        <a:srgbClr val="E20074"/>
      </a:hlink>
      <a:folHlink>
        <a:srgbClr val="97024F"/>
      </a:folHlink>
    </a:clrScheme>
    <a:fontScheme name="T-Mobile font TeleGroteskNext">
      <a:majorFont>
        <a:latin typeface="TeleGrotesk Next Ultra"/>
        <a:ea typeface=""/>
        <a:cs typeface=""/>
      </a:majorFont>
      <a:minorFont>
        <a:latin typeface="TeleGrotesk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7911B2E8-6408-4676-9F4D-ECCB528A3A04}" vid="{5468B658-E456-4CF0-8F00-6E987840CC5B}"/>
    </a:ext>
  </a:extLst>
</a:theme>
</file>

<file path=ppt/theme/theme2.xml><?xml version="1.0" encoding="utf-8"?>
<a:theme xmlns:a="http://schemas.openxmlformats.org/drawingml/2006/main" name="03 - Section Titles 4x3">
  <a:themeElements>
    <a:clrScheme name="T-Mobile colors 2020">
      <a:dk1>
        <a:srgbClr val="3C3C3C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C8C8C8"/>
      </a:accent2>
      <a:accent3>
        <a:srgbClr val="6A6A6A"/>
      </a:accent3>
      <a:accent4>
        <a:srgbClr val="861B54"/>
      </a:accent4>
      <a:accent5>
        <a:srgbClr val="9B9B9B"/>
      </a:accent5>
      <a:accent6>
        <a:srgbClr val="3C3C3C"/>
      </a:accent6>
      <a:hlink>
        <a:srgbClr val="E20074"/>
      </a:hlink>
      <a:folHlink>
        <a:srgbClr val="97024F"/>
      </a:folHlink>
    </a:clrScheme>
    <a:fontScheme name="T-Mobile font TeleGroteskNext">
      <a:majorFont>
        <a:latin typeface="TeleGrotesk Next Ultra"/>
        <a:ea typeface=""/>
        <a:cs typeface=""/>
      </a:majorFont>
      <a:minorFont>
        <a:latin typeface="TeleGrotesk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Tele-GroteskNor" pitchFamily="2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7911B2E8-6408-4676-9F4D-ECCB528A3A04}" vid="{156D47CD-407B-4644-B69E-A8CC74A09EF1}"/>
    </a:ext>
  </a:extLst>
</a:theme>
</file>

<file path=ppt/theme/theme3.xml><?xml version="1.0" encoding="utf-8"?>
<a:theme xmlns:a="http://schemas.openxmlformats.org/drawingml/2006/main" name="04 - Body Slides - No Image 4x3">
  <a:themeElements>
    <a:clrScheme name="T-Mobile colors 2020">
      <a:dk1>
        <a:srgbClr val="3C3C3C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C8C8C8"/>
      </a:accent2>
      <a:accent3>
        <a:srgbClr val="6A6A6A"/>
      </a:accent3>
      <a:accent4>
        <a:srgbClr val="861B54"/>
      </a:accent4>
      <a:accent5>
        <a:srgbClr val="9B9B9B"/>
      </a:accent5>
      <a:accent6>
        <a:srgbClr val="3C3C3C"/>
      </a:accent6>
      <a:hlink>
        <a:srgbClr val="E20074"/>
      </a:hlink>
      <a:folHlink>
        <a:srgbClr val="97024F"/>
      </a:folHlink>
    </a:clrScheme>
    <a:fontScheme name="T-Mobile font TeleGroteskNext">
      <a:majorFont>
        <a:latin typeface="TeleGrotesk Next Ultra"/>
        <a:ea typeface=""/>
        <a:cs typeface=""/>
      </a:majorFont>
      <a:minorFont>
        <a:latin typeface="TeleGrotesk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800" b="1" dirty="0" err="1" smtClean="0"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7911B2E8-6408-4676-9F4D-ECCB528A3A04}" vid="{66F2A77B-ED35-459C-9A44-13EFCC8A8203}"/>
    </a:ext>
  </a:extLst>
</a:theme>
</file>

<file path=ppt/theme/theme4.xml><?xml version="1.0" encoding="utf-8"?>
<a:theme xmlns:a="http://schemas.openxmlformats.org/drawingml/2006/main" name="05 - Body Slides + Image 4x3">
  <a:themeElements>
    <a:clrScheme name="T-Mobile colors 2020">
      <a:dk1>
        <a:srgbClr val="3C3C3C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C8C8C8"/>
      </a:accent2>
      <a:accent3>
        <a:srgbClr val="6A6A6A"/>
      </a:accent3>
      <a:accent4>
        <a:srgbClr val="861B54"/>
      </a:accent4>
      <a:accent5>
        <a:srgbClr val="9B9B9B"/>
      </a:accent5>
      <a:accent6>
        <a:srgbClr val="3C3C3C"/>
      </a:accent6>
      <a:hlink>
        <a:srgbClr val="E20074"/>
      </a:hlink>
      <a:folHlink>
        <a:srgbClr val="97024F"/>
      </a:folHlink>
    </a:clrScheme>
    <a:fontScheme name="T-Mobile font TeleGroteskNext">
      <a:majorFont>
        <a:latin typeface="TeleGrotesk Next Ultra"/>
        <a:ea typeface=""/>
        <a:cs typeface=""/>
      </a:majorFont>
      <a:minorFont>
        <a:latin typeface="TeleGrotesk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Tele-GroteskNor" pitchFamily="2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7911B2E8-6408-4676-9F4D-ECCB528A3A04}" vid="{373E40A6-D290-44FC-9952-026DF14558B5}"/>
    </a:ext>
  </a:extLst>
</a:theme>
</file>

<file path=ppt/theme/theme5.xml><?xml version="1.0" encoding="utf-8"?>
<a:theme xmlns:a="http://schemas.openxmlformats.org/drawingml/2006/main" name="07 - Closing Slides 4x3">
  <a:themeElements>
    <a:clrScheme name="T-Mobile colors 2020">
      <a:dk1>
        <a:srgbClr val="3C3C3C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C8C8C8"/>
      </a:accent2>
      <a:accent3>
        <a:srgbClr val="6A6A6A"/>
      </a:accent3>
      <a:accent4>
        <a:srgbClr val="861B54"/>
      </a:accent4>
      <a:accent5>
        <a:srgbClr val="9B9B9B"/>
      </a:accent5>
      <a:accent6>
        <a:srgbClr val="3C3C3C"/>
      </a:accent6>
      <a:hlink>
        <a:srgbClr val="E20074"/>
      </a:hlink>
      <a:folHlink>
        <a:srgbClr val="97024F"/>
      </a:folHlink>
    </a:clrScheme>
    <a:fontScheme name="T-Mobile font TeleGroteskNext">
      <a:majorFont>
        <a:latin typeface="TeleGrotesk Next Ultra"/>
        <a:ea typeface=""/>
        <a:cs typeface=""/>
      </a:majorFont>
      <a:minorFont>
        <a:latin typeface="TeleGrotesk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Tele-GroteskNor" pitchFamily="2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7911B2E8-6408-4676-9F4D-ECCB528A3A04}" vid="{137E8F2B-6EE4-4895-A04B-E2315B16FB63}"/>
    </a:ext>
  </a:extLst>
</a:theme>
</file>

<file path=ppt/theme/theme6.xml><?xml version="1.0" encoding="utf-8"?>
<a:theme xmlns:a="http://schemas.openxmlformats.org/drawingml/2006/main" name="Office Theme">
  <a:themeElements>
    <a:clrScheme name="T-Mobile 2.0 B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6A6A6A"/>
      </a:accent2>
      <a:accent3>
        <a:srgbClr val="9B9B9B"/>
      </a:accent3>
      <a:accent4>
        <a:srgbClr val="C1D82F"/>
      </a:accent4>
      <a:accent5>
        <a:srgbClr val="6DB33F"/>
      </a:accent5>
      <a:accent6>
        <a:srgbClr val="008DA8"/>
      </a:accent6>
      <a:hlink>
        <a:srgbClr val="E20074"/>
      </a:hlink>
      <a:folHlink>
        <a:srgbClr val="9702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T-Mobile 2.0 B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6A6A6A"/>
      </a:accent2>
      <a:accent3>
        <a:srgbClr val="9B9B9B"/>
      </a:accent3>
      <a:accent4>
        <a:srgbClr val="C1D82F"/>
      </a:accent4>
      <a:accent5>
        <a:srgbClr val="6DB33F"/>
      </a:accent5>
      <a:accent6>
        <a:srgbClr val="008DA8"/>
      </a:accent6>
      <a:hlink>
        <a:srgbClr val="E20074"/>
      </a:hlink>
      <a:folHlink>
        <a:srgbClr val="9702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0CFAE59CAAC9479C7B0A53978291CA" ma:contentTypeVersion="13" ma:contentTypeDescription="Create a new document." ma:contentTypeScope="" ma:versionID="3f53172fbfebadc729554f9b5eb8d0d9">
  <xsd:schema xmlns:xsd="http://www.w3.org/2001/XMLSchema" xmlns:xs="http://www.w3.org/2001/XMLSchema" xmlns:p="http://schemas.microsoft.com/office/2006/metadata/properties" xmlns:ns3="f7ebc523-29aa-489c-bfab-c80ee7ca00da" xmlns:ns4="92774c38-8054-484e-b53b-79c9714771e2" targetNamespace="http://schemas.microsoft.com/office/2006/metadata/properties" ma:root="true" ma:fieldsID="3faada1772549280840b8a5fe0940454" ns3:_="" ns4:_="">
    <xsd:import namespace="f7ebc523-29aa-489c-bfab-c80ee7ca00da"/>
    <xsd:import namespace="92774c38-8054-484e-b53b-79c9714771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ebc523-29aa-489c-bfab-c80ee7ca0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74c38-8054-484e-b53b-79c9714771e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519F53-8130-4966-AEEC-1D337E7E2C5C}">
  <ds:schemaRefs>
    <ds:schemaRef ds:uri="http://schemas.openxmlformats.org/package/2006/metadata/core-properties"/>
    <ds:schemaRef ds:uri="f7ebc523-29aa-489c-bfab-c80ee7ca00da"/>
    <ds:schemaRef ds:uri="http://purl.org/dc/terms/"/>
    <ds:schemaRef ds:uri="92774c38-8054-484e-b53b-79c9714771e2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351094-4B5D-48AD-AE82-B855BF3142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ebc523-29aa-489c-bfab-c80ee7ca00da"/>
    <ds:schemaRef ds:uri="92774c38-8054-484e-b53b-79c9714771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BA0EC1-08B1-4C25-B946-EEDF3653A49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af72c41-31f4-4d40-a6d0-808117dc4d77}" enabled="1" method="Standard" siteId="{be0f980b-dd99-4b19-bd7b-bc71a09b026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3394</TotalTime>
  <Words>98</Words>
  <Application>Microsoft Office PowerPoint</Application>
  <PresentationFormat>Custom</PresentationFormat>
  <Paragraphs>22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TeleGrotesk Next</vt:lpstr>
      <vt:lpstr>TeleGrotesk Next Medium</vt:lpstr>
      <vt:lpstr>TeleGrotesk Next Ultra</vt:lpstr>
      <vt:lpstr>Tele-GroteskFet</vt:lpstr>
      <vt:lpstr>Tele-GroteskHal</vt:lpstr>
      <vt:lpstr>Tele-GroteskUlt</vt:lpstr>
      <vt:lpstr>Wingdings</vt:lpstr>
      <vt:lpstr>01 - Cover Slides 4x3</vt:lpstr>
      <vt:lpstr>03 - Section Titles 4x3</vt:lpstr>
      <vt:lpstr>04 - Body Slides - No Image 4x3</vt:lpstr>
      <vt:lpstr>05 - Body Slides + Image 4x3</vt:lpstr>
      <vt:lpstr>07 - Closing Slides 4x3</vt:lpstr>
      <vt:lpstr>Florida Relay Updates</vt:lpstr>
      <vt:lpstr>Partnership</vt:lpstr>
      <vt:lpstr>New Contract</vt:lpstr>
      <vt:lpstr>NEW: STS Shortcut Icon</vt:lpstr>
      <vt:lpstr>Benefits of STS Shortcut Icon</vt:lpstr>
      <vt:lpstr>Florida RCC Minutes – Usage to Date</vt:lpstr>
      <vt:lpstr>Billable TRS Minutes</vt:lpstr>
      <vt:lpstr>Florida Spanish to English – Session Minutes</vt:lpstr>
      <vt:lpstr>Billable STS Minutes</vt:lpstr>
      <vt:lpstr>TRS Florida Quality Report</vt:lpstr>
      <vt:lpstr>Let’s Talk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Brad [SLS]</dc:creator>
  <cp:lastModifiedBy>Curtis Williams</cp:lastModifiedBy>
  <cp:revision>25</cp:revision>
  <dcterms:created xsi:type="dcterms:W3CDTF">2020-11-03T17:56:23Z</dcterms:created>
  <dcterms:modified xsi:type="dcterms:W3CDTF">2025-10-16T16:07:54Z</dcterms:modified>
</cp:coreProperties>
</file>