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4"/>
    <p:sldMasterId id="2147483741" r:id="rId5"/>
    <p:sldMasterId id="2147483733" r:id="rId6"/>
    <p:sldMasterId id="2147483763" r:id="rId7"/>
    <p:sldMasterId id="2147483682" r:id="rId8"/>
  </p:sldMasterIdLst>
  <p:notesMasterIdLst>
    <p:notesMasterId r:id="rId17"/>
  </p:notesMasterIdLst>
  <p:handoutMasterIdLst>
    <p:handoutMasterId r:id="rId18"/>
  </p:handoutMasterIdLst>
  <p:sldIdLst>
    <p:sldId id="6185" r:id="rId9"/>
    <p:sldId id="6198" r:id="rId10"/>
    <p:sldId id="6186" r:id="rId11"/>
    <p:sldId id="6187" r:id="rId12"/>
    <p:sldId id="6190" r:id="rId13"/>
    <p:sldId id="6191" r:id="rId14"/>
    <p:sldId id="6193" r:id="rId15"/>
    <p:sldId id="6196" r:id="rId16"/>
  </p:sldIdLst>
  <p:sldSz cx="6858000" cy="5143500"/>
  <p:notesSz cx="6934200" cy="9220200"/>
  <p:defaultTextStyle>
    <a:defPPr>
      <a:defRPr lang="en-US"/>
    </a:defPPr>
    <a:lvl1pPr algn="l" defTabSz="341313" rtl="0" eaLnBrk="0" fontAlgn="base" hangingPunct="0">
      <a:spcBef>
        <a:spcPct val="0"/>
      </a:spcBef>
      <a:spcAft>
        <a:spcPct val="0"/>
      </a:spcAft>
      <a:defRPr sz="1400" kern="1200">
        <a:solidFill>
          <a:schemeClr val="tx1"/>
        </a:solidFill>
        <a:latin typeface="TeleGrotesk Next" pitchFamily="2" charset="0"/>
        <a:ea typeface="+mn-ea"/>
        <a:cs typeface="+mn-cs"/>
      </a:defRPr>
    </a:lvl1pPr>
    <a:lvl2pPr marL="341313" indent="115888" algn="l" defTabSz="341313" rtl="0" eaLnBrk="0" fontAlgn="base" hangingPunct="0">
      <a:spcBef>
        <a:spcPct val="0"/>
      </a:spcBef>
      <a:spcAft>
        <a:spcPct val="0"/>
      </a:spcAft>
      <a:defRPr sz="1400" kern="1200">
        <a:solidFill>
          <a:schemeClr val="tx1"/>
        </a:solidFill>
        <a:latin typeface="TeleGrotesk Next" pitchFamily="2" charset="0"/>
        <a:ea typeface="+mn-ea"/>
        <a:cs typeface="+mn-cs"/>
      </a:defRPr>
    </a:lvl2pPr>
    <a:lvl3pPr marL="684213" indent="230188" algn="l" defTabSz="341313" rtl="0" eaLnBrk="0" fontAlgn="base" hangingPunct="0">
      <a:spcBef>
        <a:spcPct val="0"/>
      </a:spcBef>
      <a:spcAft>
        <a:spcPct val="0"/>
      </a:spcAft>
      <a:defRPr sz="1400" kern="1200">
        <a:solidFill>
          <a:schemeClr val="tx1"/>
        </a:solidFill>
        <a:latin typeface="TeleGrotesk Next" pitchFamily="2" charset="0"/>
        <a:ea typeface="+mn-ea"/>
        <a:cs typeface="+mn-cs"/>
      </a:defRPr>
    </a:lvl3pPr>
    <a:lvl4pPr marL="1027113" indent="344488" algn="l" defTabSz="341313" rtl="0" eaLnBrk="0" fontAlgn="base" hangingPunct="0">
      <a:spcBef>
        <a:spcPct val="0"/>
      </a:spcBef>
      <a:spcAft>
        <a:spcPct val="0"/>
      </a:spcAft>
      <a:defRPr sz="1400" kern="1200">
        <a:solidFill>
          <a:schemeClr val="tx1"/>
        </a:solidFill>
        <a:latin typeface="TeleGrotesk Next" pitchFamily="2" charset="0"/>
        <a:ea typeface="+mn-ea"/>
        <a:cs typeface="+mn-cs"/>
      </a:defRPr>
    </a:lvl4pPr>
    <a:lvl5pPr marL="1370013" indent="458788" algn="l" defTabSz="341313" rtl="0" eaLnBrk="0" fontAlgn="base" hangingPunct="0">
      <a:spcBef>
        <a:spcPct val="0"/>
      </a:spcBef>
      <a:spcAft>
        <a:spcPct val="0"/>
      </a:spcAft>
      <a:defRPr sz="1400" kern="1200">
        <a:solidFill>
          <a:schemeClr val="tx1"/>
        </a:solidFill>
        <a:latin typeface="TeleGrotesk Next" pitchFamily="2" charset="0"/>
        <a:ea typeface="+mn-ea"/>
        <a:cs typeface="+mn-cs"/>
      </a:defRPr>
    </a:lvl5pPr>
    <a:lvl6pPr marL="2286000" algn="l" defTabSz="914400" rtl="0" eaLnBrk="1" latinLnBrk="0" hangingPunct="1">
      <a:defRPr sz="1400" kern="1200">
        <a:solidFill>
          <a:schemeClr val="tx1"/>
        </a:solidFill>
        <a:latin typeface="TeleGrotesk Next" pitchFamily="2" charset="0"/>
        <a:ea typeface="+mn-ea"/>
        <a:cs typeface="+mn-cs"/>
      </a:defRPr>
    </a:lvl6pPr>
    <a:lvl7pPr marL="2743200" algn="l" defTabSz="914400" rtl="0" eaLnBrk="1" latinLnBrk="0" hangingPunct="1">
      <a:defRPr sz="1400" kern="1200">
        <a:solidFill>
          <a:schemeClr val="tx1"/>
        </a:solidFill>
        <a:latin typeface="TeleGrotesk Next" pitchFamily="2" charset="0"/>
        <a:ea typeface="+mn-ea"/>
        <a:cs typeface="+mn-cs"/>
      </a:defRPr>
    </a:lvl7pPr>
    <a:lvl8pPr marL="3200400" algn="l" defTabSz="914400" rtl="0" eaLnBrk="1" latinLnBrk="0" hangingPunct="1">
      <a:defRPr sz="1400" kern="1200">
        <a:solidFill>
          <a:schemeClr val="tx1"/>
        </a:solidFill>
        <a:latin typeface="TeleGrotesk Next" pitchFamily="2" charset="0"/>
        <a:ea typeface="+mn-ea"/>
        <a:cs typeface="+mn-cs"/>
      </a:defRPr>
    </a:lvl8pPr>
    <a:lvl9pPr marL="3657600" algn="l" defTabSz="914400" rtl="0" eaLnBrk="1" latinLnBrk="0" hangingPunct="1">
      <a:defRPr sz="1400" kern="1200">
        <a:solidFill>
          <a:schemeClr val="tx1"/>
        </a:solidFill>
        <a:latin typeface="TeleGrotesk Next" pitchFamily="2"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a Cruz, Cyril" initials="" lastIdx="18" clrIdx="0"/>
  <p:cmAuthor id="2" name="Terri Sharp" initials=""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74"/>
    <a:srgbClr val="CC006A"/>
    <a:srgbClr val="C8C8C8"/>
    <a:srgbClr val="861B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47" autoAdjust="0"/>
    <p:restoredTop sz="85034" autoAdjust="0"/>
  </p:normalViewPr>
  <p:slideViewPr>
    <p:cSldViewPr snapToGrid="0" snapToObjects="1">
      <p:cViewPr varScale="1">
        <p:scale>
          <a:sx n="146" d="100"/>
          <a:sy n="146" d="100"/>
        </p:scale>
        <p:origin x="336" y="6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83" d="100"/>
        <a:sy n="83" d="100"/>
      </p:scale>
      <p:origin x="0" y="0"/>
    </p:cViewPr>
  </p:sorterViewPr>
  <p:notesViewPr>
    <p:cSldViewPr snapToGrid="0" snapToObjects="1">
      <p:cViewPr varScale="1">
        <p:scale>
          <a:sx n="85" d="100"/>
          <a:sy n="85" d="100"/>
        </p:scale>
        <p:origin x="2712" y="96"/>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ch, Jeffrey" userId="f37e3fee-ceb5-4505-8d64-44dd0416ca86" providerId="ADAL" clId="{1DCEE407-7BE5-45D6-B180-83733BAE4F34}"/>
    <pc:docChg chg="custSel addSld delSld modSld sldOrd">
      <pc:chgData name="Branch, Jeffrey" userId="f37e3fee-ceb5-4505-8d64-44dd0416ca86" providerId="ADAL" clId="{1DCEE407-7BE5-45D6-B180-83733BAE4F34}" dt="2026-10-15T13:42:58.728" v="537" actId="27636"/>
      <pc:docMkLst>
        <pc:docMk/>
      </pc:docMkLst>
      <pc:sldChg chg="modSp mod">
        <pc:chgData name="Branch, Jeffrey" userId="f37e3fee-ceb5-4505-8d64-44dd0416ca86" providerId="ADAL" clId="{1DCEE407-7BE5-45D6-B180-83733BAE4F34}" dt="2026-10-15T13:42:58.728" v="537" actId="27636"/>
        <pc:sldMkLst>
          <pc:docMk/>
          <pc:sldMk cId="0" sldId="6185"/>
        </pc:sldMkLst>
        <pc:spChg chg="mod">
          <ac:chgData name="Branch, Jeffrey" userId="f37e3fee-ceb5-4505-8d64-44dd0416ca86" providerId="ADAL" clId="{1DCEE407-7BE5-45D6-B180-83733BAE4F34}" dt="2026-10-15T13:42:58.728" v="537" actId="27636"/>
          <ac:spMkLst>
            <pc:docMk/>
            <pc:sldMk cId="0" sldId="6185"/>
            <ac:spMk id="4" creationId="{5A0E38BC-1600-A4AC-D6D0-80E8B375A2E0}"/>
          </ac:spMkLst>
        </pc:spChg>
      </pc:sldChg>
      <pc:sldChg chg="del">
        <pc:chgData name="Branch, Jeffrey" userId="f37e3fee-ceb5-4505-8d64-44dd0416ca86" providerId="ADAL" clId="{1DCEE407-7BE5-45D6-B180-83733BAE4F34}" dt="2026-10-14T13:10:48.063" v="529" actId="2696"/>
        <pc:sldMkLst>
          <pc:docMk/>
          <pc:sldMk cId="852816138" sldId="6197"/>
        </pc:sldMkLst>
      </pc:sldChg>
      <pc:sldChg chg="modSp mod">
        <pc:chgData name="Branch, Jeffrey" userId="f37e3fee-ceb5-4505-8d64-44dd0416ca86" providerId="ADAL" clId="{1DCEE407-7BE5-45D6-B180-83733BAE4F34}" dt="2026-10-14T13:09:18.902" v="528" actId="27636"/>
        <pc:sldMkLst>
          <pc:docMk/>
          <pc:sldMk cId="1526031692" sldId="6198"/>
        </pc:sldMkLst>
        <pc:spChg chg="mod">
          <ac:chgData name="Branch, Jeffrey" userId="f37e3fee-ceb5-4505-8d64-44dd0416ca86" providerId="ADAL" clId="{1DCEE407-7BE5-45D6-B180-83733BAE4F34}" dt="2026-10-14T13:09:18.902" v="528" actId="27636"/>
          <ac:spMkLst>
            <pc:docMk/>
            <pc:sldMk cId="1526031692" sldId="6198"/>
            <ac:spMk id="4" creationId="{EC074D1A-7409-B0E1-3BF8-B68610CAE6F5}"/>
          </ac:spMkLst>
        </pc:spChg>
        <pc:picChg chg="mod">
          <ac:chgData name="Branch, Jeffrey" userId="f37e3fee-ceb5-4505-8d64-44dd0416ca86" providerId="ADAL" clId="{1DCEE407-7BE5-45D6-B180-83733BAE4F34}" dt="2026-10-14T13:09:09.922" v="526" actId="1076"/>
          <ac:picMkLst>
            <pc:docMk/>
            <pc:sldMk cId="1526031692" sldId="6198"/>
            <ac:picMk id="5" creationId="{C9A07F98-2F1A-4EF1-124E-BCCB2F228AC4}"/>
          </ac:picMkLst>
        </pc:picChg>
      </pc:sldChg>
      <pc:sldChg chg="del">
        <pc:chgData name="Branch, Jeffrey" userId="f37e3fee-ceb5-4505-8d64-44dd0416ca86" providerId="ADAL" clId="{1DCEE407-7BE5-45D6-B180-83733BAE4F34}" dt="2026-10-14T13:10:55.795" v="530" actId="2696"/>
        <pc:sldMkLst>
          <pc:docMk/>
          <pc:sldMk cId="4103404050" sldId="6200"/>
        </pc:sldMkLst>
      </pc:sldChg>
      <pc:sldChg chg="del">
        <pc:chgData name="Branch, Jeffrey" userId="f37e3fee-ceb5-4505-8d64-44dd0416ca86" providerId="ADAL" clId="{1DCEE407-7BE5-45D6-B180-83733BAE4F34}" dt="2026-10-14T13:11:01.628" v="531" actId="2696"/>
        <pc:sldMkLst>
          <pc:docMk/>
          <pc:sldMk cId="1901051382" sldId="6201"/>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10"/>
  <c:chart>
    <c:autoTitleDeleted val="1"/>
    <c:plotArea>
      <c:layout/>
      <c:barChart>
        <c:barDir val="col"/>
        <c:grouping val="clustered"/>
        <c:varyColors val="1"/>
        <c:ser>
          <c:idx val="0"/>
          <c:order val="0"/>
          <c:tx>
            <c:strRef>
              <c:f>Sheet1!$B$1</c:f>
              <c:strCache>
                <c:ptCount val="1"/>
                <c:pt idx="0">
                  <c:v>2025–2026</c:v>
                </c:pt>
              </c:strCache>
            </c:strRef>
          </c:tx>
          <c:spPr>
            <a:solidFill>
              <a:srgbClr val="787878"/>
            </a:solidFill>
          </c:spPr>
          <c:invertIfNegative val="1"/>
          <c:dLbls>
            <c:numFmt formatCode="#,##0" sourceLinked="0"/>
            <c:spPr>
              <a:noFill/>
              <a:ln>
                <a:noFill/>
              </a:ln>
              <a:effectLst/>
            </c:spPr>
            <c:txPr>
              <a:bodyPr/>
              <a:lstStyle/>
              <a:p>
                <a:pPr>
                  <a:defRPr sz="700" b="1">
                    <a:solidFill>
                      <a:srgbClr val="373737"/>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Mar</c:v>
                </c:pt>
                <c:pt idx="1">
                  <c:v>Apr</c:v>
                </c:pt>
                <c:pt idx="2">
                  <c:v>May</c:v>
                </c:pt>
                <c:pt idx="3">
                  <c:v>Jun</c:v>
                </c:pt>
                <c:pt idx="4">
                  <c:v>Jul</c:v>
                </c:pt>
                <c:pt idx="5">
                  <c:v>Aug</c:v>
                </c:pt>
                <c:pt idx="6">
                  <c:v>Sep</c:v>
                </c:pt>
                <c:pt idx="7">
                  <c:v>Oct</c:v>
                </c:pt>
                <c:pt idx="8">
                  <c:v>Nov</c:v>
                </c:pt>
                <c:pt idx="9">
                  <c:v>Dec</c:v>
                </c:pt>
                <c:pt idx="10">
                  <c:v>Jan</c:v>
                </c:pt>
                <c:pt idx="11">
                  <c:v>Feb</c:v>
                </c:pt>
              </c:strCache>
            </c:strRef>
          </c:cat>
          <c:val>
            <c:numRef>
              <c:f>Sheet1!$B$2:$B$13</c:f>
              <c:numCache>
                <c:formatCode>General</c:formatCode>
                <c:ptCount val="12"/>
                <c:pt idx="0">
                  <c:v>52118.640000000014</c:v>
                </c:pt>
                <c:pt idx="1">
                  <c:v>41776.129999999997</c:v>
                </c:pt>
                <c:pt idx="2">
                  <c:v>33112.270000000004</c:v>
                </c:pt>
                <c:pt idx="3">
                  <c:v>32879.620000000003</c:v>
                </c:pt>
                <c:pt idx="4">
                  <c:v>31113.03</c:v>
                </c:pt>
                <c:pt idx="5">
                  <c:v>28414.020000000004</c:v>
                </c:pt>
                <c:pt idx="6">
                  <c:v>24742.7</c:v>
                </c:pt>
                <c:pt idx="7">
                  <c:v>25502.899999999994</c:v>
                </c:pt>
                <c:pt idx="8">
                  <c:v>21242.5</c:v>
                </c:pt>
                <c:pt idx="9">
                  <c:v>29526.699999999997</c:v>
                </c:pt>
                <c:pt idx="10">
                  <c:v>30213.299999999996</c:v>
                </c:pt>
                <c:pt idx="11">
                  <c:v>26291.800000000003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F8C-425C-9E68-39C518F22AA0}"/>
            </c:ext>
          </c:extLst>
        </c:ser>
        <c:ser>
          <c:idx val="1"/>
          <c:order val="1"/>
          <c:tx>
            <c:strRef>
              <c:f>Sheet1!$C$1</c:f>
              <c:strCache>
                <c:ptCount val="1"/>
                <c:pt idx="0">
                  <c:v>2026–2027</c:v>
                </c:pt>
              </c:strCache>
            </c:strRef>
          </c:tx>
          <c:spPr>
            <a:solidFill>
              <a:srgbClr val="E20074"/>
            </a:solidFill>
          </c:spPr>
          <c:invertIfNegative val="1"/>
          <c:dLbls>
            <c:numFmt formatCode="#,##0" sourceLinked="0"/>
            <c:spPr>
              <a:noFill/>
              <a:ln>
                <a:noFill/>
              </a:ln>
              <a:effectLst/>
            </c:spPr>
            <c:txPr>
              <a:bodyPr/>
              <a:lstStyle/>
              <a:p>
                <a:pPr>
                  <a:defRPr sz="700" b="1">
                    <a:solidFill>
                      <a:srgbClr val="373737"/>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Mar</c:v>
                </c:pt>
                <c:pt idx="1">
                  <c:v>Apr</c:v>
                </c:pt>
                <c:pt idx="2">
                  <c:v>May</c:v>
                </c:pt>
                <c:pt idx="3">
                  <c:v>Jun</c:v>
                </c:pt>
                <c:pt idx="4">
                  <c:v>Jul</c:v>
                </c:pt>
                <c:pt idx="5">
                  <c:v>Aug</c:v>
                </c:pt>
                <c:pt idx="6">
                  <c:v>Sep</c:v>
                </c:pt>
                <c:pt idx="7">
                  <c:v>Oct</c:v>
                </c:pt>
                <c:pt idx="8">
                  <c:v>Nov</c:v>
                </c:pt>
                <c:pt idx="9">
                  <c:v>Dec</c:v>
                </c:pt>
                <c:pt idx="10">
                  <c:v>Jan</c:v>
                </c:pt>
                <c:pt idx="11">
                  <c:v>Feb</c:v>
                </c:pt>
              </c:strCache>
            </c:strRef>
          </c:cat>
          <c:val>
            <c:numRef>
              <c:f>Sheet1!$C$2:$C$13</c:f>
              <c:numCache>
                <c:formatCode>General</c:formatCode>
                <c:ptCount val="12"/>
                <c:pt idx="0">
                  <c:v>23885.739999999991</c:v>
                </c:pt>
                <c:pt idx="1">
                  <c:v>21314.030000000002</c:v>
                </c:pt>
                <c:pt idx="2">
                  <c:v>19712.169999999998</c:v>
                </c:pt>
                <c:pt idx="3">
                  <c:v>21537.020000000004</c:v>
                </c:pt>
                <c:pt idx="4">
                  <c:v>20599.13</c:v>
                </c:pt>
                <c:pt idx="5">
                  <c:v>19875.020000000004</c:v>
                </c:pt>
                <c:pt idx="6">
                  <c:v>19921.900000000001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3F8C-425C-9E68-39C518F22AA0}"/>
            </c:ext>
          </c:extLst>
        </c:ser>
        <c:dLbls>
          <c:dLblPos val="outEnd"/>
          <c:showLegendKey val="0"/>
          <c:showVal val="1"/>
          <c:showCatName val="0"/>
          <c:showSerName val="0"/>
          <c:showPercent val="0"/>
          <c:showBubbleSize val="0"/>
        </c:dLbls>
        <c:gapWidth val="75"/>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pPr>
            <a:endParaRPr lang="en-US"/>
          </a:p>
        </c:txPr>
        <c:crossAx val="-2113994440"/>
        <c:crosses val="autoZero"/>
        <c:auto val="1"/>
        <c:lblAlgn val="ctr"/>
        <c:lblOffset val="100"/>
        <c:noMultiLvlLbl val="0"/>
      </c:catAx>
      <c:valAx>
        <c:axId val="-2113994440"/>
        <c:scaling>
          <c:orientation val="minMax"/>
          <c:min val="0"/>
        </c:scaling>
        <c:delete val="0"/>
        <c:axPos val="l"/>
        <c:majorGridlines/>
        <c:numFmt formatCode="#,##0" sourceLinked="0"/>
        <c:majorTickMark val="out"/>
        <c:minorTickMark val="none"/>
        <c:tickLblPos val="nextTo"/>
        <c:txPr>
          <a:bodyPr/>
          <a:lstStyle/>
          <a:p>
            <a:pPr>
              <a:defRPr sz="1100"/>
            </a:pPr>
            <a:endParaRPr lang="en-US"/>
          </a:p>
        </c:txPr>
        <c:crossAx val="-2068027336"/>
        <c:crosses val="autoZero"/>
        <c:crossBetween val="between"/>
      </c:valAx>
    </c:plotArea>
    <c:legend>
      <c:legendPos val="b"/>
      <c:overlay val="0"/>
      <c:txPr>
        <a:bodyPr/>
        <a:lstStyle/>
        <a:p>
          <a:pPr>
            <a:defRPr sz="1200"/>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10"/>
  <c:chart>
    <c:autoTitleDeleted val="1"/>
    <c:plotArea>
      <c:layout/>
      <c:barChart>
        <c:barDir val="col"/>
        <c:grouping val="clustered"/>
        <c:varyColors val="1"/>
        <c:ser>
          <c:idx val="0"/>
          <c:order val="0"/>
          <c:tx>
            <c:strRef>
              <c:f>Sheet1!$B$1</c:f>
              <c:strCache>
                <c:ptCount val="1"/>
                <c:pt idx="0">
                  <c:v>2025–2026</c:v>
                </c:pt>
              </c:strCache>
            </c:strRef>
          </c:tx>
          <c:spPr>
            <a:solidFill>
              <a:srgbClr val="787878"/>
            </a:solidFill>
          </c:spPr>
          <c:invertIfNegative val="1"/>
          <c:dLbls>
            <c:numFmt formatCode="#,##0" sourceLinked="0"/>
            <c:spPr>
              <a:noFill/>
              <a:ln>
                <a:noFill/>
              </a:ln>
              <a:effectLst/>
            </c:spPr>
            <c:txPr>
              <a:bodyPr/>
              <a:lstStyle/>
              <a:p>
                <a:pPr>
                  <a:defRPr sz="700" b="1">
                    <a:solidFill>
                      <a:srgbClr val="373737"/>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Mar</c:v>
                </c:pt>
                <c:pt idx="1">
                  <c:v>Apr</c:v>
                </c:pt>
                <c:pt idx="2">
                  <c:v>May</c:v>
                </c:pt>
                <c:pt idx="3">
                  <c:v>Jun</c:v>
                </c:pt>
                <c:pt idx="4">
                  <c:v>Jul</c:v>
                </c:pt>
                <c:pt idx="5">
                  <c:v>Aug</c:v>
                </c:pt>
                <c:pt idx="6">
                  <c:v>Sep</c:v>
                </c:pt>
                <c:pt idx="7">
                  <c:v>Oct</c:v>
                </c:pt>
                <c:pt idx="8">
                  <c:v>Nov</c:v>
                </c:pt>
                <c:pt idx="9">
                  <c:v>Dec</c:v>
                </c:pt>
                <c:pt idx="10">
                  <c:v>Jan</c:v>
                </c:pt>
                <c:pt idx="11">
                  <c:v>Feb</c:v>
                </c:pt>
              </c:strCache>
            </c:strRef>
          </c:cat>
          <c:val>
            <c:numRef>
              <c:f>Sheet1!$B$2:$B$13</c:f>
              <c:numCache>
                <c:formatCode>General</c:formatCode>
                <c:ptCount val="12"/>
                <c:pt idx="0">
                  <c:v>4276.1000000000004</c:v>
                </c:pt>
                <c:pt idx="1">
                  <c:v>3986.5</c:v>
                </c:pt>
                <c:pt idx="2">
                  <c:v>3361.9</c:v>
                </c:pt>
                <c:pt idx="3">
                  <c:v>3151.1</c:v>
                </c:pt>
                <c:pt idx="4">
                  <c:v>2997.3</c:v>
                </c:pt>
                <c:pt idx="5">
                  <c:v>2952.9</c:v>
                </c:pt>
                <c:pt idx="6">
                  <c:v>2514.1999999999998</c:v>
                </c:pt>
                <c:pt idx="7">
                  <c:v>2182.5</c:v>
                </c:pt>
                <c:pt idx="8">
                  <c:v>1443</c:v>
                </c:pt>
                <c:pt idx="9">
                  <c:v>1786.5</c:v>
                </c:pt>
                <c:pt idx="10">
                  <c:v>2518.1999999999998</c:v>
                </c:pt>
                <c:pt idx="11">
                  <c:v>2286.8000000000002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8913-48D2-B4CD-C1E16536CE47}"/>
            </c:ext>
          </c:extLst>
        </c:ser>
        <c:ser>
          <c:idx val="1"/>
          <c:order val="1"/>
          <c:tx>
            <c:strRef>
              <c:f>Sheet1!$C$1</c:f>
              <c:strCache>
                <c:ptCount val="1"/>
                <c:pt idx="0">
                  <c:v>2026–2027</c:v>
                </c:pt>
              </c:strCache>
            </c:strRef>
          </c:tx>
          <c:spPr>
            <a:solidFill>
              <a:srgbClr val="E20074"/>
            </a:solidFill>
          </c:spPr>
          <c:invertIfNegative val="1"/>
          <c:dLbls>
            <c:numFmt formatCode="#,##0" sourceLinked="0"/>
            <c:spPr>
              <a:noFill/>
              <a:ln>
                <a:noFill/>
              </a:ln>
              <a:effectLst/>
            </c:spPr>
            <c:txPr>
              <a:bodyPr/>
              <a:lstStyle/>
              <a:p>
                <a:pPr>
                  <a:defRPr sz="700" b="1">
                    <a:solidFill>
                      <a:srgbClr val="373737"/>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Mar</c:v>
                </c:pt>
                <c:pt idx="1">
                  <c:v>Apr</c:v>
                </c:pt>
                <c:pt idx="2">
                  <c:v>May</c:v>
                </c:pt>
                <c:pt idx="3">
                  <c:v>Jun</c:v>
                </c:pt>
                <c:pt idx="4">
                  <c:v>Jul</c:v>
                </c:pt>
                <c:pt idx="5">
                  <c:v>Aug</c:v>
                </c:pt>
                <c:pt idx="6">
                  <c:v>Sep</c:v>
                </c:pt>
                <c:pt idx="7">
                  <c:v>Oct</c:v>
                </c:pt>
                <c:pt idx="8">
                  <c:v>Nov</c:v>
                </c:pt>
                <c:pt idx="9">
                  <c:v>Dec</c:v>
                </c:pt>
                <c:pt idx="10">
                  <c:v>Jan</c:v>
                </c:pt>
                <c:pt idx="11">
                  <c:v>Feb</c:v>
                </c:pt>
              </c:strCache>
            </c:strRef>
          </c:cat>
          <c:val>
            <c:numRef>
              <c:f>Sheet1!$C$2:$C$13</c:f>
              <c:numCache>
                <c:formatCode>General</c:formatCode>
                <c:ptCount val="12"/>
                <c:pt idx="0">
                  <c:v>2224.5</c:v>
                </c:pt>
                <c:pt idx="1">
                  <c:v>1432.2</c:v>
                </c:pt>
                <c:pt idx="2">
                  <c:v>1613.3</c:v>
                </c:pt>
                <c:pt idx="3">
                  <c:v>1900.5</c:v>
                </c:pt>
                <c:pt idx="4">
                  <c:v>1677.8</c:v>
                </c:pt>
                <c:pt idx="5">
                  <c:v>1655</c:v>
                </c:pt>
                <c:pt idx="6">
                  <c:v>1372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8913-48D2-B4CD-C1E16536CE47}"/>
            </c:ext>
          </c:extLst>
        </c:ser>
        <c:dLbls>
          <c:dLblPos val="outEnd"/>
          <c:showLegendKey val="0"/>
          <c:showVal val="1"/>
          <c:showCatName val="0"/>
          <c:showSerName val="0"/>
          <c:showPercent val="0"/>
          <c:showBubbleSize val="0"/>
        </c:dLbls>
        <c:gapWidth val="75"/>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pPr>
            <a:endParaRPr lang="en-US"/>
          </a:p>
        </c:txPr>
        <c:crossAx val="-2113994440"/>
        <c:crosses val="autoZero"/>
        <c:auto val="1"/>
        <c:lblAlgn val="ctr"/>
        <c:lblOffset val="100"/>
        <c:noMultiLvlLbl val="0"/>
      </c:catAx>
      <c:valAx>
        <c:axId val="-2113994440"/>
        <c:scaling>
          <c:orientation val="minMax"/>
          <c:min val="0"/>
        </c:scaling>
        <c:delete val="0"/>
        <c:axPos val="l"/>
        <c:majorGridlines/>
        <c:numFmt formatCode="#,##0" sourceLinked="0"/>
        <c:majorTickMark val="out"/>
        <c:minorTickMark val="none"/>
        <c:tickLblPos val="nextTo"/>
        <c:txPr>
          <a:bodyPr/>
          <a:lstStyle/>
          <a:p>
            <a:pPr>
              <a:defRPr sz="1100"/>
            </a:pPr>
            <a:endParaRPr lang="en-US"/>
          </a:p>
        </c:txPr>
        <c:crossAx val="-2068027336"/>
        <c:crosses val="autoZero"/>
        <c:crossBetween val="between"/>
      </c:valAx>
    </c:plotArea>
    <c:legend>
      <c:legendPos val="b"/>
      <c:overlay val="0"/>
      <c:txPr>
        <a:bodyPr/>
        <a:lstStyle/>
        <a:p>
          <a:pPr>
            <a:defRPr sz="1200"/>
          </a:pPr>
          <a:endParaRPr lang="en-US"/>
        </a:p>
      </c:txPr>
    </c:legend>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10"/>
  <c:chart>
    <c:autoTitleDeleted val="1"/>
    <c:plotArea>
      <c:layout/>
      <c:barChart>
        <c:barDir val="col"/>
        <c:grouping val="clustered"/>
        <c:varyColors val="1"/>
        <c:ser>
          <c:idx val="0"/>
          <c:order val="0"/>
          <c:tx>
            <c:strRef>
              <c:f>Sheet1!$B$1</c:f>
              <c:strCache>
                <c:ptCount val="1"/>
                <c:pt idx="0">
                  <c:v>2025–2026</c:v>
                </c:pt>
              </c:strCache>
            </c:strRef>
          </c:tx>
          <c:spPr>
            <a:solidFill>
              <a:srgbClr val="787878"/>
            </a:solidFill>
          </c:spPr>
          <c:invertIfNegative val="1"/>
          <c:dLbls>
            <c:numFmt formatCode="#,##0" sourceLinked="0"/>
            <c:spPr>
              <a:noFill/>
              <a:ln>
                <a:noFill/>
              </a:ln>
              <a:effectLst/>
            </c:spPr>
            <c:txPr>
              <a:bodyPr/>
              <a:lstStyle/>
              <a:p>
                <a:pPr>
                  <a:defRPr sz="700" b="1">
                    <a:solidFill>
                      <a:srgbClr val="373737"/>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Mar</c:v>
                </c:pt>
                <c:pt idx="1">
                  <c:v>Apr</c:v>
                </c:pt>
                <c:pt idx="2">
                  <c:v>May</c:v>
                </c:pt>
                <c:pt idx="3">
                  <c:v>Jun</c:v>
                </c:pt>
                <c:pt idx="4">
                  <c:v>Jul</c:v>
                </c:pt>
                <c:pt idx="5">
                  <c:v>Aug</c:v>
                </c:pt>
                <c:pt idx="6">
                  <c:v>Sep</c:v>
                </c:pt>
                <c:pt idx="7">
                  <c:v>Oct</c:v>
                </c:pt>
                <c:pt idx="8">
                  <c:v>Nov</c:v>
                </c:pt>
                <c:pt idx="9">
                  <c:v>Dec</c:v>
                </c:pt>
                <c:pt idx="10">
                  <c:v>Jan</c:v>
                </c:pt>
                <c:pt idx="11">
                  <c:v>Feb</c:v>
                </c:pt>
              </c:strCache>
            </c:strRef>
          </c:cat>
          <c:val>
            <c:numRef>
              <c:f>Sheet1!$B$2:$B$13</c:f>
              <c:numCache>
                <c:formatCode>General</c:formatCode>
                <c:ptCount val="12"/>
                <c:pt idx="0">
                  <c:v>520.60000000000014</c:v>
                </c:pt>
                <c:pt idx="1">
                  <c:v>523.79999999999995</c:v>
                </c:pt>
                <c:pt idx="2">
                  <c:v>682.49999999999989</c:v>
                </c:pt>
                <c:pt idx="3">
                  <c:v>251.60000000000002</c:v>
                </c:pt>
                <c:pt idx="4">
                  <c:v>379.50000000000006</c:v>
                </c:pt>
                <c:pt idx="5">
                  <c:v>207.49999999999997</c:v>
                </c:pt>
                <c:pt idx="6">
                  <c:v>245.2</c:v>
                </c:pt>
                <c:pt idx="7">
                  <c:v>337.70000000000005</c:v>
                </c:pt>
                <c:pt idx="8">
                  <c:v>160.60000000000002</c:v>
                </c:pt>
                <c:pt idx="9">
                  <c:v>643.90000000000009</c:v>
                </c:pt>
                <c:pt idx="10">
                  <c:v>569.5</c:v>
                </c:pt>
                <c:pt idx="11">
                  <c:v>945.1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124-4476-9F2A-03CE746471E5}"/>
            </c:ext>
          </c:extLst>
        </c:ser>
        <c:ser>
          <c:idx val="1"/>
          <c:order val="1"/>
          <c:tx>
            <c:strRef>
              <c:f>Sheet1!$C$1</c:f>
              <c:strCache>
                <c:ptCount val="1"/>
                <c:pt idx="0">
                  <c:v>2026–2027</c:v>
                </c:pt>
              </c:strCache>
            </c:strRef>
          </c:tx>
          <c:spPr>
            <a:solidFill>
              <a:srgbClr val="E20074"/>
            </a:solidFill>
          </c:spPr>
          <c:invertIfNegative val="1"/>
          <c:dLbls>
            <c:numFmt formatCode="#,##0" sourceLinked="0"/>
            <c:spPr>
              <a:noFill/>
              <a:ln>
                <a:noFill/>
              </a:ln>
              <a:effectLst/>
            </c:spPr>
            <c:txPr>
              <a:bodyPr/>
              <a:lstStyle/>
              <a:p>
                <a:pPr>
                  <a:defRPr sz="700" b="1">
                    <a:solidFill>
                      <a:srgbClr val="373737"/>
                    </a:solidFill>
                    <a:latin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Mar</c:v>
                </c:pt>
                <c:pt idx="1">
                  <c:v>Apr</c:v>
                </c:pt>
                <c:pt idx="2">
                  <c:v>May</c:v>
                </c:pt>
                <c:pt idx="3">
                  <c:v>Jun</c:v>
                </c:pt>
                <c:pt idx="4">
                  <c:v>Jul</c:v>
                </c:pt>
                <c:pt idx="5">
                  <c:v>Aug</c:v>
                </c:pt>
                <c:pt idx="6">
                  <c:v>Sep</c:v>
                </c:pt>
                <c:pt idx="7">
                  <c:v>Oct</c:v>
                </c:pt>
                <c:pt idx="8">
                  <c:v>Nov</c:v>
                </c:pt>
                <c:pt idx="9">
                  <c:v>Dec</c:v>
                </c:pt>
                <c:pt idx="10">
                  <c:v>Jan</c:v>
                </c:pt>
                <c:pt idx="11">
                  <c:v>Feb</c:v>
                </c:pt>
              </c:strCache>
            </c:strRef>
          </c:cat>
          <c:val>
            <c:numRef>
              <c:f>Sheet1!$C$2:$C$13</c:f>
              <c:numCache>
                <c:formatCode>General</c:formatCode>
                <c:ptCount val="12"/>
                <c:pt idx="0">
                  <c:v>670.10000000000014</c:v>
                </c:pt>
                <c:pt idx="1">
                  <c:v>263.2</c:v>
                </c:pt>
                <c:pt idx="2">
                  <c:v>302.10000000000014</c:v>
                </c:pt>
                <c:pt idx="3">
                  <c:v>244.5</c:v>
                </c:pt>
                <c:pt idx="4">
                  <c:v>278.20000000000005</c:v>
                </c:pt>
                <c:pt idx="5">
                  <c:v>350.40000000000009</c:v>
                </c:pt>
                <c:pt idx="6">
                  <c:v>256</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6124-4476-9F2A-03CE746471E5}"/>
            </c:ext>
          </c:extLst>
        </c:ser>
        <c:dLbls>
          <c:dLblPos val="outEnd"/>
          <c:showLegendKey val="0"/>
          <c:showVal val="1"/>
          <c:showCatName val="0"/>
          <c:showSerName val="0"/>
          <c:showPercent val="0"/>
          <c:showBubbleSize val="0"/>
        </c:dLbls>
        <c:gapWidth val="75"/>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200"/>
            </a:pPr>
            <a:endParaRPr lang="en-US"/>
          </a:p>
        </c:txPr>
        <c:crossAx val="-2113994440"/>
        <c:crosses val="autoZero"/>
        <c:auto val="1"/>
        <c:lblAlgn val="ctr"/>
        <c:lblOffset val="100"/>
        <c:noMultiLvlLbl val="0"/>
      </c:catAx>
      <c:valAx>
        <c:axId val="-2113994440"/>
        <c:scaling>
          <c:orientation val="minMax"/>
          <c:min val="0"/>
        </c:scaling>
        <c:delete val="0"/>
        <c:axPos val="l"/>
        <c:majorGridlines/>
        <c:numFmt formatCode="#,##0" sourceLinked="0"/>
        <c:majorTickMark val="out"/>
        <c:minorTickMark val="none"/>
        <c:tickLblPos val="nextTo"/>
        <c:txPr>
          <a:bodyPr/>
          <a:lstStyle/>
          <a:p>
            <a:pPr>
              <a:defRPr sz="1100"/>
            </a:pPr>
            <a:endParaRPr lang="en-US"/>
          </a:p>
        </c:txPr>
        <c:crossAx val="-2068027336"/>
        <c:crosses val="autoZero"/>
        <c:crossBetween val="between"/>
      </c:valAx>
    </c:plotArea>
    <c:legend>
      <c:legendPos val="b"/>
      <c:overlay val="0"/>
      <c:txPr>
        <a:bodyPr/>
        <a:lstStyle/>
        <a:p>
          <a:pPr>
            <a:defRPr sz="1200"/>
          </a:pPr>
          <a:endParaRPr lang="en-US"/>
        </a:p>
      </c:txPr>
    </c:legend>
    <c:plotVisOnly val="1"/>
    <c:dispBlanksAs val="gap"/>
    <c:showDLblsOverMax val="1"/>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41DD18-CE35-79B1-9185-857A2B0E67F1}"/>
              </a:ext>
            </a:extLst>
          </p:cNvPr>
          <p:cNvSpPr>
            <a:spLocks noGrp="1"/>
          </p:cNvSpPr>
          <p:nvPr>
            <p:ph type="hdr" sz="quarter"/>
          </p:nvPr>
        </p:nvSpPr>
        <p:spPr>
          <a:xfrm>
            <a:off x="0" y="0"/>
            <a:ext cx="3005138" cy="461963"/>
          </a:xfrm>
          <a:prstGeom prst="rect">
            <a:avLst/>
          </a:prstGeom>
        </p:spPr>
        <p:txBody>
          <a:bodyPr vert="horz" lIns="90572" tIns="45286" rIns="90572" bIns="45286" rtlCol="0"/>
          <a:lstStyle>
            <a:lvl1pPr algn="l" defTabSz="342871" eaLnBrk="1" fontAlgn="auto" hangingPunct="1">
              <a:spcBef>
                <a:spcPts val="0"/>
              </a:spcBef>
              <a:spcAft>
                <a:spcPts val="0"/>
              </a:spcAft>
              <a:defRPr sz="1200" dirty="0">
                <a:latin typeface="Tele-GroteskFet" pitchFamily="2" charset="0"/>
              </a:defRPr>
            </a:lvl1pPr>
          </a:lstStyle>
          <a:p>
            <a:pPr>
              <a:defRPr/>
            </a:pPr>
            <a:endParaRPr lang="en-US"/>
          </a:p>
        </p:txBody>
      </p:sp>
      <p:sp>
        <p:nvSpPr>
          <p:cNvPr id="3" name="Date Placeholder 2">
            <a:extLst>
              <a:ext uri="{FF2B5EF4-FFF2-40B4-BE49-F238E27FC236}">
                <a16:creationId xmlns:a16="http://schemas.microsoft.com/office/drawing/2014/main" id="{91C8F4B7-1562-A4AD-BCD3-BA26986087FA}"/>
              </a:ext>
            </a:extLst>
          </p:cNvPr>
          <p:cNvSpPr>
            <a:spLocks noGrp="1"/>
          </p:cNvSpPr>
          <p:nvPr>
            <p:ph type="dt" sz="quarter" idx="1"/>
          </p:nvPr>
        </p:nvSpPr>
        <p:spPr>
          <a:xfrm>
            <a:off x="3927475" y="0"/>
            <a:ext cx="3005138" cy="461963"/>
          </a:xfrm>
          <a:prstGeom prst="rect">
            <a:avLst/>
          </a:prstGeom>
        </p:spPr>
        <p:txBody>
          <a:bodyPr vert="horz" lIns="90572" tIns="45286" rIns="90572" bIns="45286" rtlCol="0"/>
          <a:lstStyle>
            <a:lvl1pPr algn="r" defTabSz="342871" eaLnBrk="1" fontAlgn="auto" hangingPunct="1">
              <a:spcBef>
                <a:spcPts val="0"/>
              </a:spcBef>
              <a:spcAft>
                <a:spcPts val="0"/>
              </a:spcAft>
              <a:defRPr sz="1200" smtClean="0">
                <a:latin typeface="Tele-GroteskFet" pitchFamily="2" charset="0"/>
              </a:defRPr>
            </a:lvl1pPr>
          </a:lstStyle>
          <a:p>
            <a:pPr>
              <a:defRPr/>
            </a:pPr>
            <a:fld id="{227A1D6E-44B6-4907-876A-3F05E499CCE0}" type="datetimeFigureOut">
              <a:rPr lang="en-US"/>
              <a:pPr>
                <a:defRPr/>
              </a:pPr>
              <a:t>10/15/2026</a:t>
            </a:fld>
            <a:endParaRPr lang="en-US" dirty="0"/>
          </a:p>
        </p:txBody>
      </p:sp>
      <p:sp>
        <p:nvSpPr>
          <p:cNvPr id="4" name="Footer Placeholder 3">
            <a:extLst>
              <a:ext uri="{FF2B5EF4-FFF2-40B4-BE49-F238E27FC236}">
                <a16:creationId xmlns:a16="http://schemas.microsoft.com/office/drawing/2014/main" id="{32406F63-7FC1-F347-5798-5BDFE161BD90}"/>
              </a:ext>
            </a:extLst>
          </p:cNvPr>
          <p:cNvSpPr>
            <a:spLocks noGrp="1"/>
          </p:cNvSpPr>
          <p:nvPr>
            <p:ph type="ftr" sz="quarter" idx="2"/>
          </p:nvPr>
        </p:nvSpPr>
        <p:spPr>
          <a:xfrm>
            <a:off x="0" y="8756650"/>
            <a:ext cx="3005138" cy="461963"/>
          </a:xfrm>
          <a:prstGeom prst="rect">
            <a:avLst/>
          </a:prstGeom>
        </p:spPr>
        <p:txBody>
          <a:bodyPr vert="horz" lIns="90572" tIns="45286" rIns="90572" bIns="45286" rtlCol="0" anchor="b"/>
          <a:lstStyle>
            <a:lvl1pPr algn="l" defTabSz="342871" eaLnBrk="1" fontAlgn="auto" hangingPunct="1">
              <a:spcBef>
                <a:spcPts val="0"/>
              </a:spcBef>
              <a:spcAft>
                <a:spcPts val="0"/>
              </a:spcAft>
              <a:defRPr sz="1200" dirty="0">
                <a:latin typeface="Tele-GroteskFet" pitchFamily="2" charset="0"/>
              </a:defRPr>
            </a:lvl1pPr>
          </a:lstStyle>
          <a:p>
            <a:pPr>
              <a:defRPr/>
            </a:pPr>
            <a:endParaRPr lang="en-US"/>
          </a:p>
        </p:txBody>
      </p:sp>
      <p:sp>
        <p:nvSpPr>
          <p:cNvPr id="5" name="Slide Number Placeholder 4">
            <a:extLst>
              <a:ext uri="{FF2B5EF4-FFF2-40B4-BE49-F238E27FC236}">
                <a16:creationId xmlns:a16="http://schemas.microsoft.com/office/drawing/2014/main" id="{CF3CC9A7-6505-2695-471B-335E65C8A56A}"/>
              </a:ext>
            </a:extLst>
          </p:cNvPr>
          <p:cNvSpPr>
            <a:spLocks noGrp="1"/>
          </p:cNvSpPr>
          <p:nvPr>
            <p:ph type="sldNum" sz="quarter" idx="3"/>
          </p:nvPr>
        </p:nvSpPr>
        <p:spPr>
          <a:xfrm>
            <a:off x="3927475" y="8756650"/>
            <a:ext cx="3005138" cy="463550"/>
          </a:xfrm>
          <a:prstGeom prst="rect">
            <a:avLst/>
          </a:prstGeom>
        </p:spPr>
        <p:txBody>
          <a:bodyPr vert="horz" lIns="90580" tIns="45290" rIns="90580" bIns="45290" rtlCol="0" anchor="b"/>
          <a:lstStyle>
            <a:lvl1pPr algn="r" defTabSz="342871" eaLnBrk="1" fontAlgn="auto" hangingPunct="1">
              <a:spcBef>
                <a:spcPts val="0"/>
              </a:spcBef>
              <a:spcAft>
                <a:spcPts val="0"/>
              </a:spcAft>
              <a:defRPr sz="1200" smtClean="0">
                <a:latin typeface="+mn-lt"/>
              </a:defRPr>
            </a:lvl1pPr>
          </a:lstStyle>
          <a:p>
            <a:pPr>
              <a:defRPr/>
            </a:pPr>
            <a:fld id="{107CA75C-4003-4528-A219-CC1EFECBF4F5}"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1A04ED-F1A0-2FB6-8145-8A258C0C34C6}"/>
              </a:ext>
            </a:extLst>
          </p:cNvPr>
          <p:cNvSpPr>
            <a:spLocks noGrp="1"/>
          </p:cNvSpPr>
          <p:nvPr>
            <p:ph type="hdr" sz="quarter"/>
          </p:nvPr>
        </p:nvSpPr>
        <p:spPr>
          <a:xfrm>
            <a:off x="0" y="0"/>
            <a:ext cx="3005138" cy="461963"/>
          </a:xfrm>
          <a:prstGeom prst="rect">
            <a:avLst/>
          </a:prstGeom>
        </p:spPr>
        <p:txBody>
          <a:bodyPr vert="horz" lIns="90572" tIns="45286" rIns="90572" bIns="45286" rtlCol="0"/>
          <a:lstStyle>
            <a:lvl1pPr algn="l" defTabSz="342871" eaLnBrk="1" fontAlgn="auto" hangingPunct="1">
              <a:spcBef>
                <a:spcPts val="0"/>
              </a:spcBef>
              <a:spcAft>
                <a:spcPts val="0"/>
              </a:spcAft>
              <a:defRPr sz="1200" dirty="0">
                <a:latin typeface="Tele-GroteskFet" pitchFamily="2" charset="0"/>
              </a:defRPr>
            </a:lvl1pPr>
          </a:lstStyle>
          <a:p>
            <a:pPr>
              <a:defRPr/>
            </a:pPr>
            <a:endParaRPr lang="en-US"/>
          </a:p>
        </p:txBody>
      </p:sp>
      <p:sp>
        <p:nvSpPr>
          <p:cNvPr id="3" name="Date Placeholder 2">
            <a:extLst>
              <a:ext uri="{FF2B5EF4-FFF2-40B4-BE49-F238E27FC236}">
                <a16:creationId xmlns:a16="http://schemas.microsoft.com/office/drawing/2014/main" id="{7B9C2DB7-7739-AB80-90AC-DB65283D49DA}"/>
              </a:ext>
            </a:extLst>
          </p:cNvPr>
          <p:cNvSpPr>
            <a:spLocks noGrp="1"/>
          </p:cNvSpPr>
          <p:nvPr>
            <p:ph type="dt" idx="1"/>
          </p:nvPr>
        </p:nvSpPr>
        <p:spPr>
          <a:xfrm>
            <a:off x="3927475" y="0"/>
            <a:ext cx="3005138" cy="461963"/>
          </a:xfrm>
          <a:prstGeom prst="rect">
            <a:avLst/>
          </a:prstGeom>
        </p:spPr>
        <p:txBody>
          <a:bodyPr vert="horz" lIns="90572" tIns="45286" rIns="90572" bIns="45286" rtlCol="0"/>
          <a:lstStyle>
            <a:lvl1pPr algn="r" defTabSz="342871" eaLnBrk="1" fontAlgn="auto" hangingPunct="1">
              <a:spcBef>
                <a:spcPts val="0"/>
              </a:spcBef>
              <a:spcAft>
                <a:spcPts val="0"/>
              </a:spcAft>
              <a:defRPr sz="1200" smtClean="0">
                <a:latin typeface="Tele-GroteskFet" pitchFamily="2" charset="0"/>
              </a:defRPr>
            </a:lvl1pPr>
          </a:lstStyle>
          <a:p>
            <a:pPr>
              <a:defRPr/>
            </a:pPr>
            <a:fld id="{307EC8CB-9F09-402B-8A2B-A7A760EBD619}" type="datetimeFigureOut">
              <a:rPr lang="en-US"/>
              <a:pPr>
                <a:defRPr/>
              </a:pPr>
              <a:t>10/15/2026</a:t>
            </a:fld>
            <a:endParaRPr lang="en-US" dirty="0"/>
          </a:p>
        </p:txBody>
      </p:sp>
      <p:sp>
        <p:nvSpPr>
          <p:cNvPr id="4" name="Slide Image Placeholder 3">
            <a:extLst>
              <a:ext uri="{FF2B5EF4-FFF2-40B4-BE49-F238E27FC236}">
                <a16:creationId xmlns:a16="http://schemas.microsoft.com/office/drawing/2014/main" id="{59C40F24-4227-4B61-DB7D-68956D0EF844}"/>
              </a:ext>
            </a:extLst>
          </p:cNvPr>
          <p:cNvSpPr>
            <a:spLocks noGrp="1" noRot="1" noChangeAspect="1"/>
          </p:cNvSpPr>
          <p:nvPr>
            <p:ph type="sldImg" idx="2"/>
          </p:nvPr>
        </p:nvSpPr>
        <p:spPr>
          <a:xfrm>
            <a:off x="1162050" y="690563"/>
            <a:ext cx="4610100" cy="3457575"/>
          </a:xfrm>
          <a:prstGeom prst="rect">
            <a:avLst/>
          </a:prstGeom>
          <a:noFill/>
          <a:ln w="12700">
            <a:solidFill>
              <a:prstClr val="black"/>
            </a:solidFill>
          </a:ln>
        </p:spPr>
        <p:txBody>
          <a:bodyPr vert="horz" lIns="90572" tIns="45286" rIns="90572" bIns="45286" rtlCol="0" anchor="ctr"/>
          <a:lstStyle/>
          <a:p>
            <a:pPr lvl="0"/>
            <a:endParaRPr lang="en-US" noProof="0"/>
          </a:p>
        </p:txBody>
      </p:sp>
      <p:sp>
        <p:nvSpPr>
          <p:cNvPr id="5" name="Notes Placeholder 4">
            <a:extLst>
              <a:ext uri="{FF2B5EF4-FFF2-40B4-BE49-F238E27FC236}">
                <a16:creationId xmlns:a16="http://schemas.microsoft.com/office/drawing/2014/main" id="{D10AC33B-DA63-3949-90B0-8B5C94489E1A}"/>
              </a:ext>
            </a:extLst>
          </p:cNvPr>
          <p:cNvSpPr>
            <a:spLocks noGrp="1"/>
          </p:cNvSpPr>
          <p:nvPr>
            <p:ph type="body" sz="quarter" idx="3"/>
          </p:nvPr>
        </p:nvSpPr>
        <p:spPr>
          <a:xfrm>
            <a:off x="693738" y="4379913"/>
            <a:ext cx="5546725" cy="4149725"/>
          </a:xfrm>
          <a:prstGeom prst="rect">
            <a:avLst/>
          </a:prstGeom>
        </p:spPr>
        <p:txBody>
          <a:bodyPr vert="horz" lIns="90572" tIns="45286" rIns="90572" bIns="45286"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a:extLst>
              <a:ext uri="{FF2B5EF4-FFF2-40B4-BE49-F238E27FC236}">
                <a16:creationId xmlns:a16="http://schemas.microsoft.com/office/drawing/2014/main" id="{9F24214E-F32D-6372-426B-8C8CE6BB44A2}"/>
              </a:ext>
            </a:extLst>
          </p:cNvPr>
          <p:cNvSpPr>
            <a:spLocks noGrp="1"/>
          </p:cNvSpPr>
          <p:nvPr>
            <p:ph type="ftr" sz="quarter" idx="4"/>
          </p:nvPr>
        </p:nvSpPr>
        <p:spPr>
          <a:xfrm>
            <a:off x="0" y="8756650"/>
            <a:ext cx="3005138" cy="461963"/>
          </a:xfrm>
          <a:prstGeom prst="rect">
            <a:avLst/>
          </a:prstGeom>
        </p:spPr>
        <p:txBody>
          <a:bodyPr vert="horz" lIns="90572" tIns="45286" rIns="90572" bIns="45286" rtlCol="0" anchor="b"/>
          <a:lstStyle>
            <a:lvl1pPr algn="l" defTabSz="342871" eaLnBrk="1" fontAlgn="auto" hangingPunct="1">
              <a:spcBef>
                <a:spcPts val="0"/>
              </a:spcBef>
              <a:spcAft>
                <a:spcPts val="0"/>
              </a:spcAft>
              <a:defRPr sz="1200" dirty="0">
                <a:latin typeface="Tele-GroteskFet" pitchFamily="2" charset="0"/>
              </a:defRPr>
            </a:lvl1pPr>
          </a:lstStyle>
          <a:p>
            <a:pPr>
              <a:defRPr/>
            </a:pPr>
            <a:endParaRPr lang="en-US"/>
          </a:p>
        </p:txBody>
      </p:sp>
      <p:sp>
        <p:nvSpPr>
          <p:cNvPr id="7" name="Slide Number Placeholder 6">
            <a:extLst>
              <a:ext uri="{FF2B5EF4-FFF2-40B4-BE49-F238E27FC236}">
                <a16:creationId xmlns:a16="http://schemas.microsoft.com/office/drawing/2014/main" id="{89037ED4-C553-4367-F0FC-E22C1FB2BDC3}"/>
              </a:ext>
            </a:extLst>
          </p:cNvPr>
          <p:cNvSpPr>
            <a:spLocks noGrp="1"/>
          </p:cNvSpPr>
          <p:nvPr>
            <p:ph type="sldNum" sz="quarter" idx="5"/>
          </p:nvPr>
        </p:nvSpPr>
        <p:spPr>
          <a:xfrm>
            <a:off x="3927475" y="8756650"/>
            <a:ext cx="3005138" cy="461963"/>
          </a:xfrm>
          <a:prstGeom prst="rect">
            <a:avLst/>
          </a:prstGeom>
        </p:spPr>
        <p:txBody>
          <a:bodyPr vert="horz" lIns="90572" tIns="45286" rIns="90572" bIns="45286" rtlCol="0" anchor="b"/>
          <a:lstStyle>
            <a:lvl1pPr algn="r" defTabSz="342871" eaLnBrk="1" fontAlgn="auto" hangingPunct="1">
              <a:spcBef>
                <a:spcPts val="0"/>
              </a:spcBef>
              <a:spcAft>
                <a:spcPts val="0"/>
              </a:spcAft>
              <a:defRPr sz="1200" smtClean="0">
                <a:latin typeface="Tele-GroteskFet" pitchFamily="2" charset="0"/>
              </a:defRPr>
            </a:lvl1pPr>
          </a:lstStyle>
          <a:p>
            <a:pPr>
              <a:defRPr/>
            </a:pPr>
            <a:fld id="{F6CB4FFC-7D43-4DBE-8FAE-E21D57BA6A7B}"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684213" rtl="0" fontAlgn="base">
      <a:spcBef>
        <a:spcPct val="30000"/>
      </a:spcBef>
      <a:spcAft>
        <a:spcPct val="0"/>
      </a:spcAft>
      <a:defRPr sz="900" kern="1200">
        <a:solidFill>
          <a:schemeClr val="tx1"/>
        </a:solidFill>
        <a:latin typeface="Arial" pitchFamily="34" charset="0"/>
        <a:ea typeface="+mn-ea"/>
        <a:cs typeface="Arial" pitchFamily="34" charset="0"/>
      </a:defRPr>
    </a:lvl1pPr>
    <a:lvl2pPr marL="341313" algn="l" defTabSz="684213" rtl="0" fontAlgn="base">
      <a:spcBef>
        <a:spcPct val="30000"/>
      </a:spcBef>
      <a:spcAft>
        <a:spcPct val="0"/>
      </a:spcAft>
      <a:defRPr sz="900" kern="1200">
        <a:solidFill>
          <a:schemeClr val="tx1"/>
        </a:solidFill>
        <a:latin typeface="Arial" pitchFamily="34" charset="0"/>
        <a:ea typeface="+mn-ea"/>
        <a:cs typeface="Arial" pitchFamily="34" charset="0"/>
      </a:defRPr>
    </a:lvl2pPr>
    <a:lvl3pPr marL="684213" algn="l" defTabSz="684213" rtl="0" fontAlgn="base">
      <a:spcBef>
        <a:spcPct val="30000"/>
      </a:spcBef>
      <a:spcAft>
        <a:spcPct val="0"/>
      </a:spcAft>
      <a:defRPr sz="900" kern="1200">
        <a:solidFill>
          <a:schemeClr val="tx1"/>
        </a:solidFill>
        <a:latin typeface="Arial" pitchFamily="34" charset="0"/>
        <a:ea typeface="+mn-ea"/>
        <a:cs typeface="Arial" pitchFamily="34" charset="0"/>
      </a:defRPr>
    </a:lvl3pPr>
    <a:lvl4pPr marL="1027113" algn="l" defTabSz="684213" rtl="0" fontAlgn="base">
      <a:spcBef>
        <a:spcPct val="30000"/>
      </a:spcBef>
      <a:spcAft>
        <a:spcPct val="0"/>
      </a:spcAft>
      <a:defRPr sz="900" kern="1200">
        <a:solidFill>
          <a:schemeClr val="tx1"/>
        </a:solidFill>
        <a:latin typeface="Arial" pitchFamily="34" charset="0"/>
        <a:ea typeface="+mn-ea"/>
        <a:cs typeface="Arial" pitchFamily="34" charset="0"/>
      </a:defRPr>
    </a:lvl4pPr>
    <a:lvl5pPr marL="1370013" algn="l" defTabSz="684213" rtl="0" fontAlgn="base">
      <a:spcBef>
        <a:spcPct val="30000"/>
      </a:spcBef>
      <a:spcAft>
        <a:spcPct val="0"/>
      </a:spcAft>
      <a:defRPr sz="900" kern="1200">
        <a:solidFill>
          <a:schemeClr val="tx1"/>
        </a:solidFill>
        <a:latin typeface="Arial" pitchFamily="34" charset="0"/>
        <a:ea typeface="+mn-ea"/>
        <a:cs typeface="Arial" pitchFamily="34" charset="0"/>
      </a:defRPr>
    </a:lvl5pPr>
    <a:lvl6pPr marL="1714352" algn="l" defTabSz="685741" rtl="0" eaLnBrk="1" latinLnBrk="0" hangingPunct="1">
      <a:defRPr sz="800" kern="1200">
        <a:solidFill>
          <a:schemeClr val="tx1"/>
        </a:solidFill>
        <a:latin typeface="+mn-lt"/>
        <a:ea typeface="+mn-ea"/>
        <a:cs typeface="+mn-cs"/>
      </a:defRPr>
    </a:lvl6pPr>
    <a:lvl7pPr marL="2057223" algn="l" defTabSz="685741" rtl="0" eaLnBrk="1" latinLnBrk="0" hangingPunct="1">
      <a:defRPr sz="800" kern="1200">
        <a:solidFill>
          <a:schemeClr val="tx1"/>
        </a:solidFill>
        <a:latin typeface="+mn-lt"/>
        <a:ea typeface="+mn-ea"/>
        <a:cs typeface="+mn-cs"/>
      </a:defRPr>
    </a:lvl7pPr>
    <a:lvl8pPr marL="2400094" algn="l" defTabSz="685741" rtl="0" eaLnBrk="1" latinLnBrk="0" hangingPunct="1">
      <a:defRPr sz="800" kern="1200">
        <a:solidFill>
          <a:schemeClr val="tx1"/>
        </a:solidFill>
        <a:latin typeface="+mn-lt"/>
        <a:ea typeface="+mn-ea"/>
        <a:cs typeface="+mn-cs"/>
      </a:defRPr>
    </a:lvl8pPr>
    <a:lvl9pPr marL="2742963" algn="l" defTabSz="685741"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E0CDD92C-57A5-5305-E69D-B20CD8AFE29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5549DFA9-5B9D-E7C8-1F91-94506F3809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t>Sources: https://www.tmobileaccess.com/services/state-rcc ; https://www.ftri.org/attachment/50/download/Florida-Relay-Brochure-RCC ; https://www.floridapsc.com/pscfiles/library/filings/2024/10330-2024/10330-2024.pdf (30,000 minute annual commitment).</a:t>
            </a:r>
          </a:p>
        </p:txBody>
      </p:sp>
      <p:sp>
        <p:nvSpPr>
          <p:cNvPr id="56324" name="Slide Number Placeholder 3">
            <a:extLst>
              <a:ext uri="{FF2B5EF4-FFF2-40B4-BE49-F238E27FC236}">
                <a16:creationId xmlns:a16="http://schemas.microsoft.com/office/drawing/2014/main" id="{61283494-EA85-065D-E281-9DD87E82C8B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TeleGrotesk Next" pitchFamily="2" charset="0"/>
              </a:defRPr>
            </a:lvl1pPr>
            <a:lvl2pPr marL="742950" indent="-285750">
              <a:defRPr sz="1400">
                <a:solidFill>
                  <a:schemeClr val="tx1"/>
                </a:solidFill>
                <a:latin typeface="TeleGrotesk Next" pitchFamily="2" charset="0"/>
              </a:defRPr>
            </a:lvl2pPr>
            <a:lvl3pPr marL="1143000" indent="-228600">
              <a:defRPr sz="1400">
                <a:solidFill>
                  <a:schemeClr val="tx1"/>
                </a:solidFill>
                <a:latin typeface="TeleGrotesk Next" pitchFamily="2" charset="0"/>
              </a:defRPr>
            </a:lvl3pPr>
            <a:lvl4pPr marL="1600200" indent="-228600">
              <a:defRPr sz="1400">
                <a:solidFill>
                  <a:schemeClr val="tx1"/>
                </a:solidFill>
                <a:latin typeface="TeleGrotesk Next" pitchFamily="2" charset="0"/>
              </a:defRPr>
            </a:lvl4pPr>
            <a:lvl5pPr marL="2057400" indent="-228600">
              <a:defRPr sz="1400">
                <a:solidFill>
                  <a:schemeClr val="tx1"/>
                </a:solidFill>
                <a:latin typeface="TeleGrotesk Next" pitchFamily="2" charset="0"/>
              </a:defRPr>
            </a:lvl5pPr>
            <a:lvl6pPr marL="2514600" indent="-228600" defTabSz="341313" fontAlgn="base">
              <a:spcBef>
                <a:spcPct val="0"/>
              </a:spcBef>
              <a:spcAft>
                <a:spcPct val="0"/>
              </a:spcAft>
              <a:defRPr sz="1400">
                <a:solidFill>
                  <a:schemeClr val="tx1"/>
                </a:solidFill>
                <a:latin typeface="TeleGrotesk Next" pitchFamily="2" charset="0"/>
              </a:defRPr>
            </a:lvl6pPr>
            <a:lvl7pPr marL="2971800" indent="-228600" defTabSz="341313" fontAlgn="base">
              <a:spcBef>
                <a:spcPct val="0"/>
              </a:spcBef>
              <a:spcAft>
                <a:spcPct val="0"/>
              </a:spcAft>
              <a:defRPr sz="1400">
                <a:solidFill>
                  <a:schemeClr val="tx1"/>
                </a:solidFill>
                <a:latin typeface="TeleGrotesk Next" pitchFamily="2" charset="0"/>
              </a:defRPr>
            </a:lvl7pPr>
            <a:lvl8pPr marL="3429000" indent="-228600" defTabSz="341313" fontAlgn="base">
              <a:spcBef>
                <a:spcPct val="0"/>
              </a:spcBef>
              <a:spcAft>
                <a:spcPct val="0"/>
              </a:spcAft>
              <a:defRPr sz="1400">
                <a:solidFill>
                  <a:schemeClr val="tx1"/>
                </a:solidFill>
                <a:latin typeface="TeleGrotesk Next" pitchFamily="2" charset="0"/>
              </a:defRPr>
            </a:lvl8pPr>
            <a:lvl9pPr marL="3886200" indent="-228600" defTabSz="341313" fontAlgn="base">
              <a:spcBef>
                <a:spcPct val="0"/>
              </a:spcBef>
              <a:spcAft>
                <a:spcPct val="0"/>
              </a:spcAft>
              <a:defRPr sz="1400">
                <a:solidFill>
                  <a:schemeClr val="tx1"/>
                </a:solidFill>
                <a:latin typeface="TeleGrotesk Next" pitchFamily="2" charset="0"/>
              </a:defRPr>
            </a:lvl9pPr>
          </a:lstStyle>
          <a:p>
            <a:pPr defTabSz="341313" fontAlgn="base">
              <a:spcBef>
                <a:spcPct val="0"/>
              </a:spcBef>
              <a:spcAft>
                <a:spcPct val="0"/>
              </a:spcAft>
            </a:pPr>
            <a:fld id="{71D7885A-9B3A-44DF-9B61-A31BA607FE6E}" type="slidenum">
              <a:rPr lang="en-US" altLang="en-US" sz="1200">
                <a:latin typeface="Tele-GroteskFet"/>
              </a:rPr>
              <a:pPr defTabSz="341313" fontAlgn="base">
                <a:spcBef>
                  <a:spcPct val="0"/>
                </a:spcBef>
                <a:spcAft>
                  <a:spcPct val="0"/>
                </a:spcAft>
              </a:pPr>
              <a:t>3</a:t>
            </a:fld>
            <a:endParaRPr lang="en-US" altLang="en-US" sz="1200">
              <a:latin typeface="Tele-GroteskFet"/>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B56DD2E3-54F1-8B60-4AA3-0707C8EC30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192C7F96-D9A4-E011-251E-609B73D7AF3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58372" name="Slide Number Placeholder 3">
            <a:extLst>
              <a:ext uri="{FF2B5EF4-FFF2-40B4-BE49-F238E27FC236}">
                <a16:creationId xmlns:a16="http://schemas.microsoft.com/office/drawing/2014/main" id="{6C663DFF-0805-05F4-BB48-6149D70311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TeleGrotesk Next" pitchFamily="2" charset="0"/>
              </a:defRPr>
            </a:lvl1pPr>
            <a:lvl2pPr marL="742950" indent="-285750">
              <a:defRPr sz="1400">
                <a:solidFill>
                  <a:schemeClr val="tx1"/>
                </a:solidFill>
                <a:latin typeface="TeleGrotesk Next" pitchFamily="2" charset="0"/>
              </a:defRPr>
            </a:lvl2pPr>
            <a:lvl3pPr marL="1143000" indent="-228600">
              <a:defRPr sz="1400">
                <a:solidFill>
                  <a:schemeClr val="tx1"/>
                </a:solidFill>
                <a:latin typeface="TeleGrotesk Next" pitchFamily="2" charset="0"/>
              </a:defRPr>
            </a:lvl3pPr>
            <a:lvl4pPr marL="1600200" indent="-228600">
              <a:defRPr sz="1400">
                <a:solidFill>
                  <a:schemeClr val="tx1"/>
                </a:solidFill>
                <a:latin typeface="TeleGrotesk Next" pitchFamily="2" charset="0"/>
              </a:defRPr>
            </a:lvl4pPr>
            <a:lvl5pPr marL="2057400" indent="-228600">
              <a:defRPr sz="1400">
                <a:solidFill>
                  <a:schemeClr val="tx1"/>
                </a:solidFill>
                <a:latin typeface="TeleGrotesk Next" pitchFamily="2" charset="0"/>
              </a:defRPr>
            </a:lvl5pPr>
            <a:lvl6pPr marL="2514600" indent="-228600" defTabSz="341313" fontAlgn="base">
              <a:spcBef>
                <a:spcPct val="0"/>
              </a:spcBef>
              <a:spcAft>
                <a:spcPct val="0"/>
              </a:spcAft>
              <a:defRPr sz="1400">
                <a:solidFill>
                  <a:schemeClr val="tx1"/>
                </a:solidFill>
                <a:latin typeface="TeleGrotesk Next" pitchFamily="2" charset="0"/>
              </a:defRPr>
            </a:lvl6pPr>
            <a:lvl7pPr marL="2971800" indent="-228600" defTabSz="341313" fontAlgn="base">
              <a:spcBef>
                <a:spcPct val="0"/>
              </a:spcBef>
              <a:spcAft>
                <a:spcPct val="0"/>
              </a:spcAft>
              <a:defRPr sz="1400">
                <a:solidFill>
                  <a:schemeClr val="tx1"/>
                </a:solidFill>
                <a:latin typeface="TeleGrotesk Next" pitchFamily="2" charset="0"/>
              </a:defRPr>
            </a:lvl7pPr>
            <a:lvl8pPr marL="3429000" indent="-228600" defTabSz="341313" fontAlgn="base">
              <a:spcBef>
                <a:spcPct val="0"/>
              </a:spcBef>
              <a:spcAft>
                <a:spcPct val="0"/>
              </a:spcAft>
              <a:defRPr sz="1400">
                <a:solidFill>
                  <a:schemeClr val="tx1"/>
                </a:solidFill>
                <a:latin typeface="TeleGrotesk Next" pitchFamily="2" charset="0"/>
              </a:defRPr>
            </a:lvl8pPr>
            <a:lvl9pPr marL="3886200" indent="-228600" defTabSz="341313" fontAlgn="base">
              <a:spcBef>
                <a:spcPct val="0"/>
              </a:spcBef>
              <a:spcAft>
                <a:spcPct val="0"/>
              </a:spcAft>
              <a:defRPr sz="1400">
                <a:solidFill>
                  <a:schemeClr val="tx1"/>
                </a:solidFill>
                <a:latin typeface="TeleGrotesk Next" pitchFamily="2" charset="0"/>
              </a:defRPr>
            </a:lvl9pPr>
          </a:lstStyle>
          <a:p>
            <a:pPr defTabSz="341313" fontAlgn="base">
              <a:spcBef>
                <a:spcPct val="0"/>
              </a:spcBef>
              <a:spcAft>
                <a:spcPct val="0"/>
              </a:spcAft>
            </a:pPr>
            <a:fld id="{E2237A1C-6A09-4705-A8B4-722E8A6191D7}" type="slidenum">
              <a:rPr lang="en-US" altLang="en-US" sz="1200">
                <a:latin typeface="Tele-GroteskFet"/>
              </a:rPr>
              <a:pPr defTabSz="341313" fontAlgn="base">
                <a:spcBef>
                  <a:spcPct val="0"/>
                </a:spcBef>
                <a:spcAft>
                  <a:spcPct val="0"/>
                </a:spcAft>
              </a:pPr>
              <a:t>4</a:t>
            </a:fld>
            <a:endParaRPr lang="en-US" altLang="en-US" sz="1200">
              <a:latin typeface="Tele-GroteskFe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67B152E4-46C0-94CD-BB6E-E7011FED6E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97FDEB6C-EE56-AEA8-1D9F-BF76C2C3E5E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61444" name="Slide Number Placeholder 3">
            <a:extLst>
              <a:ext uri="{FF2B5EF4-FFF2-40B4-BE49-F238E27FC236}">
                <a16:creationId xmlns:a16="http://schemas.microsoft.com/office/drawing/2014/main" id="{FCDBC207-A3B6-C5F9-B4BA-C11660524E3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TeleGrotesk Next" pitchFamily="2" charset="0"/>
              </a:defRPr>
            </a:lvl1pPr>
            <a:lvl2pPr marL="742950" indent="-285750">
              <a:defRPr sz="1400">
                <a:solidFill>
                  <a:schemeClr val="tx1"/>
                </a:solidFill>
                <a:latin typeface="TeleGrotesk Next" pitchFamily="2" charset="0"/>
              </a:defRPr>
            </a:lvl2pPr>
            <a:lvl3pPr marL="1143000" indent="-228600">
              <a:defRPr sz="1400">
                <a:solidFill>
                  <a:schemeClr val="tx1"/>
                </a:solidFill>
                <a:latin typeface="TeleGrotesk Next" pitchFamily="2" charset="0"/>
              </a:defRPr>
            </a:lvl3pPr>
            <a:lvl4pPr marL="1600200" indent="-228600">
              <a:defRPr sz="1400">
                <a:solidFill>
                  <a:schemeClr val="tx1"/>
                </a:solidFill>
                <a:latin typeface="TeleGrotesk Next" pitchFamily="2" charset="0"/>
              </a:defRPr>
            </a:lvl4pPr>
            <a:lvl5pPr marL="2057400" indent="-228600">
              <a:defRPr sz="1400">
                <a:solidFill>
                  <a:schemeClr val="tx1"/>
                </a:solidFill>
                <a:latin typeface="TeleGrotesk Next" pitchFamily="2" charset="0"/>
              </a:defRPr>
            </a:lvl5pPr>
            <a:lvl6pPr marL="2514600" indent="-228600" defTabSz="341313" fontAlgn="base">
              <a:spcBef>
                <a:spcPct val="0"/>
              </a:spcBef>
              <a:spcAft>
                <a:spcPct val="0"/>
              </a:spcAft>
              <a:defRPr sz="1400">
                <a:solidFill>
                  <a:schemeClr val="tx1"/>
                </a:solidFill>
                <a:latin typeface="TeleGrotesk Next" pitchFamily="2" charset="0"/>
              </a:defRPr>
            </a:lvl6pPr>
            <a:lvl7pPr marL="2971800" indent="-228600" defTabSz="341313" fontAlgn="base">
              <a:spcBef>
                <a:spcPct val="0"/>
              </a:spcBef>
              <a:spcAft>
                <a:spcPct val="0"/>
              </a:spcAft>
              <a:defRPr sz="1400">
                <a:solidFill>
                  <a:schemeClr val="tx1"/>
                </a:solidFill>
                <a:latin typeface="TeleGrotesk Next" pitchFamily="2" charset="0"/>
              </a:defRPr>
            </a:lvl7pPr>
            <a:lvl8pPr marL="3429000" indent="-228600" defTabSz="341313" fontAlgn="base">
              <a:spcBef>
                <a:spcPct val="0"/>
              </a:spcBef>
              <a:spcAft>
                <a:spcPct val="0"/>
              </a:spcAft>
              <a:defRPr sz="1400">
                <a:solidFill>
                  <a:schemeClr val="tx1"/>
                </a:solidFill>
                <a:latin typeface="TeleGrotesk Next" pitchFamily="2" charset="0"/>
              </a:defRPr>
            </a:lvl8pPr>
            <a:lvl9pPr marL="3886200" indent="-228600" defTabSz="341313" fontAlgn="base">
              <a:spcBef>
                <a:spcPct val="0"/>
              </a:spcBef>
              <a:spcAft>
                <a:spcPct val="0"/>
              </a:spcAft>
              <a:defRPr sz="1400">
                <a:solidFill>
                  <a:schemeClr val="tx1"/>
                </a:solidFill>
                <a:latin typeface="TeleGrotesk Next" pitchFamily="2" charset="0"/>
              </a:defRPr>
            </a:lvl9pPr>
          </a:lstStyle>
          <a:p>
            <a:pPr defTabSz="341313" fontAlgn="base">
              <a:spcBef>
                <a:spcPct val="0"/>
              </a:spcBef>
              <a:spcAft>
                <a:spcPct val="0"/>
              </a:spcAft>
            </a:pPr>
            <a:fld id="{50C93BD5-2F7E-4CF1-8A89-4E6E342DF176}" type="slidenum">
              <a:rPr lang="en-US" altLang="en-US" sz="1200">
                <a:latin typeface="Tele-GroteskFet"/>
              </a:rPr>
              <a:pPr defTabSz="341313" fontAlgn="base">
                <a:spcBef>
                  <a:spcPct val="0"/>
                </a:spcBef>
                <a:spcAft>
                  <a:spcPct val="0"/>
                </a:spcAft>
              </a:pPr>
              <a:t>6</a:t>
            </a:fld>
            <a:endParaRPr lang="en-US" altLang="en-US" sz="1200">
              <a:latin typeface="Tele-GroteskFe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5EF74E25-B5C6-E93C-1277-F8B3AFAD288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996F43A8-9564-084E-77C9-6E0B3C10CF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65540" name="Slide Number Placeholder 3">
            <a:extLst>
              <a:ext uri="{FF2B5EF4-FFF2-40B4-BE49-F238E27FC236}">
                <a16:creationId xmlns:a16="http://schemas.microsoft.com/office/drawing/2014/main" id="{9FC9CA28-860B-292A-669F-EED8FDEE4CD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TeleGrotesk Next" pitchFamily="2" charset="0"/>
              </a:defRPr>
            </a:lvl1pPr>
            <a:lvl2pPr marL="742950" indent="-285750">
              <a:defRPr sz="1400">
                <a:solidFill>
                  <a:schemeClr val="tx1"/>
                </a:solidFill>
                <a:latin typeface="TeleGrotesk Next" pitchFamily="2" charset="0"/>
              </a:defRPr>
            </a:lvl2pPr>
            <a:lvl3pPr marL="1143000" indent="-228600">
              <a:defRPr sz="1400">
                <a:solidFill>
                  <a:schemeClr val="tx1"/>
                </a:solidFill>
                <a:latin typeface="TeleGrotesk Next" pitchFamily="2" charset="0"/>
              </a:defRPr>
            </a:lvl3pPr>
            <a:lvl4pPr marL="1600200" indent="-228600">
              <a:defRPr sz="1400">
                <a:solidFill>
                  <a:schemeClr val="tx1"/>
                </a:solidFill>
                <a:latin typeface="TeleGrotesk Next" pitchFamily="2" charset="0"/>
              </a:defRPr>
            </a:lvl4pPr>
            <a:lvl5pPr marL="2057400" indent="-228600">
              <a:defRPr sz="1400">
                <a:solidFill>
                  <a:schemeClr val="tx1"/>
                </a:solidFill>
                <a:latin typeface="TeleGrotesk Next" pitchFamily="2" charset="0"/>
              </a:defRPr>
            </a:lvl5pPr>
            <a:lvl6pPr marL="2514600" indent="-228600" defTabSz="341313" fontAlgn="base">
              <a:spcBef>
                <a:spcPct val="0"/>
              </a:spcBef>
              <a:spcAft>
                <a:spcPct val="0"/>
              </a:spcAft>
              <a:defRPr sz="1400">
                <a:solidFill>
                  <a:schemeClr val="tx1"/>
                </a:solidFill>
                <a:latin typeface="TeleGrotesk Next" pitchFamily="2" charset="0"/>
              </a:defRPr>
            </a:lvl6pPr>
            <a:lvl7pPr marL="2971800" indent="-228600" defTabSz="341313" fontAlgn="base">
              <a:spcBef>
                <a:spcPct val="0"/>
              </a:spcBef>
              <a:spcAft>
                <a:spcPct val="0"/>
              </a:spcAft>
              <a:defRPr sz="1400">
                <a:solidFill>
                  <a:schemeClr val="tx1"/>
                </a:solidFill>
                <a:latin typeface="TeleGrotesk Next" pitchFamily="2" charset="0"/>
              </a:defRPr>
            </a:lvl7pPr>
            <a:lvl8pPr marL="3429000" indent="-228600" defTabSz="341313" fontAlgn="base">
              <a:spcBef>
                <a:spcPct val="0"/>
              </a:spcBef>
              <a:spcAft>
                <a:spcPct val="0"/>
              </a:spcAft>
              <a:defRPr sz="1400">
                <a:solidFill>
                  <a:schemeClr val="tx1"/>
                </a:solidFill>
                <a:latin typeface="TeleGrotesk Next" pitchFamily="2" charset="0"/>
              </a:defRPr>
            </a:lvl8pPr>
            <a:lvl9pPr marL="3886200" indent="-228600" defTabSz="341313" fontAlgn="base">
              <a:spcBef>
                <a:spcPct val="0"/>
              </a:spcBef>
              <a:spcAft>
                <a:spcPct val="0"/>
              </a:spcAft>
              <a:defRPr sz="1400">
                <a:solidFill>
                  <a:schemeClr val="tx1"/>
                </a:solidFill>
                <a:latin typeface="TeleGrotesk Next" pitchFamily="2" charset="0"/>
              </a:defRPr>
            </a:lvl9pPr>
          </a:lstStyle>
          <a:p>
            <a:pPr defTabSz="341313" fontAlgn="base">
              <a:spcBef>
                <a:spcPct val="0"/>
              </a:spcBef>
              <a:spcAft>
                <a:spcPct val="0"/>
              </a:spcAft>
            </a:pPr>
            <a:fld id="{D0A17224-9555-47EF-BD29-EB11E3A14D13}" type="slidenum">
              <a:rPr lang="en-US" altLang="en-US" sz="1200">
                <a:latin typeface="Tele-GroteskFet"/>
              </a:rPr>
              <a:pPr defTabSz="341313" fontAlgn="base">
                <a:spcBef>
                  <a:spcPct val="0"/>
                </a:spcBef>
                <a:spcAft>
                  <a:spcPct val="0"/>
                </a:spcAft>
              </a:pPr>
              <a:t>7</a:t>
            </a:fld>
            <a:endParaRPr lang="en-US" altLang="en-US" sz="1200">
              <a:latin typeface="Tele-GroteskFe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2A7B6390-6E1F-9428-0DB0-BACBDFF2A47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872D558D-AD4C-3942-96C5-754C941079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71684" name="Slide Number Placeholder 3">
            <a:extLst>
              <a:ext uri="{FF2B5EF4-FFF2-40B4-BE49-F238E27FC236}">
                <a16:creationId xmlns:a16="http://schemas.microsoft.com/office/drawing/2014/main" id="{E9A81A3A-D862-B460-E443-9C4A9A2343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400">
                <a:solidFill>
                  <a:schemeClr val="tx1"/>
                </a:solidFill>
                <a:latin typeface="TeleGrotesk Next" pitchFamily="2" charset="0"/>
              </a:defRPr>
            </a:lvl1pPr>
            <a:lvl2pPr marL="742950" indent="-285750">
              <a:defRPr sz="1400">
                <a:solidFill>
                  <a:schemeClr val="tx1"/>
                </a:solidFill>
                <a:latin typeface="TeleGrotesk Next" pitchFamily="2" charset="0"/>
              </a:defRPr>
            </a:lvl2pPr>
            <a:lvl3pPr marL="1143000" indent="-228600">
              <a:defRPr sz="1400">
                <a:solidFill>
                  <a:schemeClr val="tx1"/>
                </a:solidFill>
                <a:latin typeface="TeleGrotesk Next" pitchFamily="2" charset="0"/>
              </a:defRPr>
            </a:lvl3pPr>
            <a:lvl4pPr marL="1600200" indent="-228600">
              <a:defRPr sz="1400">
                <a:solidFill>
                  <a:schemeClr val="tx1"/>
                </a:solidFill>
                <a:latin typeface="TeleGrotesk Next" pitchFamily="2" charset="0"/>
              </a:defRPr>
            </a:lvl4pPr>
            <a:lvl5pPr marL="2057400" indent="-228600">
              <a:defRPr sz="1400">
                <a:solidFill>
                  <a:schemeClr val="tx1"/>
                </a:solidFill>
                <a:latin typeface="TeleGrotesk Next" pitchFamily="2" charset="0"/>
              </a:defRPr>
            </a:lvl5pPr>
            <a:lvl6pPr marL="2514600" indent="-228600" defTabSz="341313" fontAlgn="base">
              <a:spcBef>
                <a:spcPct val="0"/>
              </a:spcBef>
              <a:spcAft>
                <a:spcPct val="0"/>
              </a:spcAft>
              <a:defRPr sz="1400">
                <a:solidFill>
                  <a:schemeClr val="tx1"/>
                </a:solidFill>
                <a:latin typeface="TeleGrotesk Next" pitchFamily="2" charset="0"/>
              </a:defRPr>
            </a:lvl6pPr>
            <a:lvl7pPr marL="2971800" indent="-228600" defTabSz="341313" fontAlgn="base">
              <a:spcBef>
                <a:spcPct val="0"/>
              </a:spcBef>
              <a:spcAft>
                <a:spcPct val="0"/>
              </a:spcAft>
              <a:defRPr sz="1400">
                <a:solidFill>
                  <a:schemeClr val="tx1"/>
                </a:solidFill>
                <a:latin typeface="TeleGrotesk Next" pitchFamily="2" charset="0"/>
              </a:defRPr>
            </a:lvl7pPr>
            <a:lvl8pPr marL="3429000" indent="-228600" defTabSz="341313" fontAlgn="base">
              <a:spcBef>
                <a:spcPct val="0"/>
              </a:spcBef>
              <a:spcAft>
                <a:spcPct val="0"/>
              </a:spcAft>
              <a:defRPr sz="1400">
                <a:solidFill>
                  <a:schemeClr val="tx1"/>
                </a:solidFill>
                <a:latin typeface="TeleGrotesk Next" pitchFamily="2" charset="0"/>
              </a:defRPr>
            </a:lvl8pPr>
            <a:lvl9pPr marL="3886200" indent="-228600" defTabSz="341313" fontAlgn="base">
              <a:spcBef>
                <a:spcPct val="0"/>
              </a:spcBef>
              <a:spcAft>
                <a:spcPct val="0"/>
              </a:spcAft>
              <a:defRPr sz="1400">
                <a:solidFill>
                  <a:schemeClr val="tx1"/>
                </a:solidFill>
                <a:latin typeface="TeleGrotesk Next" pitchFamily="2" charset="0"/>
              </a:defRPr>
            </a:lvl9pPr>
          </a:lstStyle>
          <a:p>
            <a:pPr defTabSz="341313" fontAlgn="base">
              <a:spcBef>
                <a:spcPct val="0"/>
              </a:spcBef>
              <a:spcAft>
                <a:spcPct val="0"/>
              </a:spcAft>
            </a:pPr>
            <a:fld id="{C0D5C602-CCA1-4023-B278-62845BF7578D}" type="slidenum">
              <a:rPr lang="en-US" altLang="en-US" sz="1200">
                <a:latin typeface="Tele-GroteskFet"/>
              </a:rPr>
              <a:pPr defTabSz="341313" fontAlgn="base">
                <a:spcBef>
                  <a:spcPct val="0"/>
                </a:spcBef>
                <a:spcAft>
                  <a:spcPct val="0"/>
                </a:spcAft>
              </a:pPr>
              <a:t>8</a:t>
            </a:fld>
            <a:endParaRPr lang="en-US" altLang="en-US" sz="1200">
              <a:latin typeface="Tele-GroteskFet"/>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01-1 - Cover - White No Image">
    <p:bg>
      <p:bgPr>
        <a:solidFill>
          <a:schemeClr val="accent1"/>
        </a:solidFill>
        <a:effectLst/>
      </p:bgPr>
    </p:bg>
    <p:spTree>
      <p:nvGrpSpPr>
        <p:cNvPr id="1" name=""/>
        <p:cNvGrpSpPr/>
        <p:nvPr/>
      </p:nvGrpSpPr>
      <p:grpSpPr>
        <a:xfrm>
          <a:off x="0" y="0"/>
          <a:ext cx="0" cy="0"/>
          <a:chOff x="0" y="0"/>
          <a:chExt cx="0" cy="0"/>
        </a:xfrm>
      </p:grpSpPr>
      <p:pic>
        <p:nvPicPr>
          <p:cNvPr id="2" name="Picture 1" descr="A picture containing plate, drawing&#10;&#10;Description automatically generated">
            <a:extLst>
              <a:ext uri="{FF2B5EF4-FFF2-40B4-BE49-F238E27FC236}">
                <a16:creationId xmlns:a16="http://schemas.microsoft.com/office/drawing/2014/main" id="{9A6C108C-4177-9EA2-D08D-693AD281F9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19375" y="4438650"/>
            <a:ext cx="1727200"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ctrTitle"/>
          </p:nvPr>
        </p:nvSpPr>
        <p:spPr>
          <a:xfrm>
            <a:off x="878875" y="1913049"/>
            <a:ext cx="5100250" cy="958339"/>
          </a:xfrm>
          <a:prstGeom prst="rect">
            <a:avLst/>
          </a:prstGeom>
        </p:spPr>
        <p:txBody>
          <a:bodyPr wrap="square">
            <a:normAutofit/>
          </a:bodyPr>
          <a:lstStyle>
            <a:lvl1pPr algn="ctr">
              <a:lnSpc>
                <a:spcPct val="75000"/>
              </a:lnSpc>
              <a:defRPr sz="5400" b="0" i="0">
                <a:solidFill>
                  <a:schemeClr val="bg1"/>
                </a:solidFill>
                <a:latin typeface="+mj-lt"/>
                <a:cs typeface="Tele-GroteskUlt" pitchFamily="2" charset="0"/>
              </a:defRPr>
            </a:lvl1pPr>
          </a:lstStyle>
          <a:p>
            <a:r>
              <a:rPr lang="en-US"/>
              <a:t>Click to edit Master title style</a:t>
            </a:r>
            <a:endParaRPr lang="en-US" dirty="0"/>
          </a:p>
        </p:txBody>
      </p:sp>
      <p:sp>
        <p:nvSpPr>
          <p:cNvPr id="8" name="Subtitle 2"/>
          <p:cNvSpPr>
            <a:spLocks noGrp="1"/>
          </p:cNvSpPr>
          <p:nvPr>
            <p:ph type="subTitle" idx="1"/>
          </p:nvPr>
        </p:nvSpPr>
        <p:spPr>
          <a:xfrm>
            <a:off x="2022944" y="2940674"/>
            <a:ext cx="2812113" cy="548640"/>
          </a:xfrm>
          <a:prstGeom prst="rect">
            <a:avLst/>
          </a:prstGeom>
        </p:spPr>
        <p:txBody>
          <a:bodyPr>
            <a:normAutofit/>
          </a:bodyPr>
          <a:lstStyle>
            <a:lvl1pPr marL="0" indent="0" algn="ctr">
              <a:spcBef>
                <a:spcPts val="0"/>
              </a:spcBef>
              <a:buNone/>
              <a:defRPr sz="1500" b="0" i="0">
                <a:solidFill>
                  <a:schemeClr val="bg1"/>
                </a:solidFill>
                <a:latin typeface="+mj-lt"/>
                <a:cs typeface="Tele-GroteskFet" pitchFamily="2" charset="0"/>
              </a:defRPr>
            </a:lvl1pPr>
            <a:lvl2pPr marL="257552" indent="0" algn="ctr">
              <a:buNone/>
              <a:defRPr>
                <a:solidFill>
                  <a:schemeClr val="tx1">
                    <a:tint val="75000"/>
                  </a:schemeClr>
                </a:solidFill>
              </a:defRPr>
            </a:lvl2pPr>
            <a:lvl3pPr marL="515105" indent="0" algn="ctr">
              <a:buNone/>
              <a:defRPr>
                <a:solidFill>
                  <a:schemeClr val="tx1">
                    <a:tint val="75000"/>
                  </a:schemeClr>
                </a:solidFill>
              </a:defRPr>
            </a:lvl3pPr>
            <a:lvl4pPr marL="772657" indent="0" algn="ctr">
              <a:buNone/>
              <a:defRPr>
                <a:solidFill>
                  <a:schemeClr val="tx1">
                    <a:tint val="75000"/>
                  </a:schemeClr>
                </a:solidFill>
              </a:defRPr>
            </a:lvl4pPr>
            <a:lvl5pPr marL="1030209" indent="0" algn="ctr">
              <a:buNone/>
              <a:defRPr>
                <a:solidFill>
                  <a:schemeClr val="tx1">
                    <a:tint val="75000"/>
                  </a:schemeClr>
                </a:solidFill>
              </a:defRPr>
            </a:lvl5pPr>
            <a:lvl6pPr marL="1287761" indent="0" algn="ctr">
              <a:buNone/>
              <a:defRPr>
                <a:solidFill>
                  <a:schemeClr val="tx1">
                    <a:tint val="75000"/>
                  </a:schemeClr>
                </a:solidFill>
              </a:defRPr>
            </a:lvl6pPr>
            <a:lvl7pPr marL="1545314" indent="0" algn="ctr">
              <a:buNone/>
              <a:defRPr>
                <a:solidFill>
                  <a:schemeClr val="tx1">
                    <a:tint val="75000"/>
                  </a:schemeClr>
                </a:solidFill>
              </a:defRPr>
            </a:lvl7pPr>
            <a:lvl8pPr marL="1802865" indent="0" algn="ctr">
              <a:buNone/>
              <a:defRPr>
                <a:solidFill>
                  <a:schemeClr val="tx1">
                    <a:tint val="75000"/>
                  </a:schemeClr>
                </a:solidFill>
              </a:defRPr>
            </a:lvl8pPr>
            <a:lvl9pPr marL="2060417" indent="0" algn="ctr">
              <a:buNone/>
              <a:defRPr>
                <a:solidFill>
                  <a:schemeClr val="tx1">
                    <a:tint val="75000"/>
                  </a:schemeClr>
                </a:solidFill>
              </a:defRPr>
            </a:lvl9pPr>
          </a:lstStyle>
          <a:p>
            <a:r>
              <a:rPr lang="en-US"/>
              <a:t>Click to edit Master subtitle style</a:t>
            </a:r>
            <a:endParaRPr lang="en-US" dirty="0"/>
          </a:p>
        </p:txBody>
      </p:sp>
      <p:sp>
        <p:nvSpPr>
          <p:cNvPr id="3" name="Footer Placeholder 4">
            <a:extLst>
              <a:ext uri="{FF2B5EF4-FFF2-40B4-BE49-F238E27FC236}">
                <a16:creationId xmlns:a16="http://schemas.microsoft.com/office/drawing/2014/main" id="{95774FE0-E30C-25EC-456F-F43AA0408BB2}"/>
              </a:ext>
            </a:extLst>
          </p:cNvPr>
          <p:cNvSpPr>
            <a:spLocks noGrp="1"/>
          </p:cNvSpPr>
          <p:nvPr>
            <p:ph type="ftr" sz="quarter" idx="10"/>
          </p:nvPr>
        </p:nvSpPr>
        <p:spPr>
          <a:xfrm>
            <a:off x="2343150" y="4938713"/>
            <a:ext cx="2171700" cy="150812"/>
          </a:xfrm>
          <a:prstGeom prst="rect">
            <a:avLst/>
          </a:prstGeom>
        </p:spPr>
        <p:txBody>
          <a:bodyPr vert="horz" lIns="68681" tIns="34340" rIns="68681" bIns="34340" rtlCol="0" anchor="ctr"/>
          <a:lstStyle>
            <a:lvl1pPr algn="ctr" defTabSz="342871" eaLnBrk="1" fontAlgn="auto" hangingPunct="1">
              <a:spcBef>
                <a:spcPts val="0"/>
              </a:spcBef>
              <a:spcAft>
                <a:spcPts val="0"/>
              </a:spcAft>
              <a:defRPr sz="675" b="0" i="0" dirty="0">
                <a:solidFill>
                  <a:schemeClr val="bg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p>
        </p:txBody>
      </p:sp>
    </p:spTree>
    <p:extLst>
      <p:ext uri="{BB962C8B-B14F-4D97-AF65-F5344CB8AC3E}">
        <p14:creationId xmlns:p14="http://schemas.microsoft.com/office/powerpoint/2010/main" val="4235105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03-1 - Section - No Image">
    <p:bg>
      <p:bgPr>
        <a:solidFill>
          <a:schemeClr val="accent1"/>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3B340B3-E6BA-B457-21E6-6694C8F531B9}"/>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C44EB4D6-83D2-4E05-9A29-C9551EBFE983}" type="slidenum">
              <a:rPr lang="en-US" sz="675" smtClean="0">
                <a:solidFill>
                  <a:schemeClr val="bg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bg1"/>
              </a:solidFill>
              <a:latin typeface="TeleGrotesk Next Medium" pitchFamily="2" charset="0"/>
              <a:ea typeface="TeleGrotesk Next Medium" pitchFamily="2" charset="0"/>
              <a:cs typeface="TeleGrotesk Next Medium" pitchFamily="2" charset="0"/>
            </a:endParaRPr>
          </a:p>
        </p:txBody>
      </p:sp>
      <p:pic>
        <p:nvPicPr>
          <p:cNvPr id="3" name="Picture 2" descr="A picture containing plate, drawing&#10;&#10;Description automatically generated">
            <a:extLst>
              <a:ext uri="{FF2B5EF4-FFF2-40B4-BE49-F238E27FC236}">
                <a16:creationId xmlns:a16="http://schemas.microsoft.com/office/drawing/2014/main" id="{364372EB-150C-3EA3-F120-B6916881C6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5413" y="4837113"/>
            <a:ext cx="10509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Placeholder 1"/>
          <p:cNvSpPr>
            <a:spLocks noGrp="1"/>
          </p:cNvSpPr>
          <p:nvPr>
            <p:ph type="title"/>
          </p:nvPr>
        </p:nvSpPr>
        <p:spPr>
          <a:xfrm>
            <a:off x="223496" y="1627682"/>
            <a:ext cx="6172200" cy="1177346"/>
          </a:xfrm>
          <a:prstGeom prst="rect">
            <a:avLst/>
          </a:prstGeom>
        </p:spPr>
        <p:txBody>
          <a:bodyPr vert="horz" lIns="73152" tIns="34340" rIns="68681" bIns="34340" rtlCol="0" anchor="ctr">
            <a:normAutofit/>
          </a:bodyPr>
          <a:lstStyle>
            <a:lvl1pPr algn="ctr">
              <a:defRPr sz="5400">
                <a:solidFill>
                  <a:schemeClr val="bg1"/>
                </a:solidFill>
                <a:latin typeface="+mj-lt"/>
              </a:defRPr>
            </a:lvl1pPr>
          </a:lstStyle>
          <a:p>
            <a:r>
              <a:rPr lang="en-US"/>
              <a:t>Click to edit Master title style</a:t>
            </a:r>
            <a:endParaRPr lang="en-US" dirty="0"/>
          </a:p>
        </p:txBody>
      </p:sp>
      <p:sp>
        <p:nvSpPr>
          <p:cNvPr id="15" name="Subtitle 2"/>
          <p:cNvSpPr>
            <a:spLocks noGrp="1"/>
          </p:cNvSpPr>
          <p:nvPr>
            <p:ph type="subTitle" idx="1"/>
          </p:nvPr>
        </p:nvSpPr>
        <p:spPr>
          <a:xfrm>
            <a:off x="916059" y="2805028"/>
            <a:ext cx="4787074" cy="364286"/>
          </a:xfrm>
          <a:prstGeom prst="rect">
            <a:avLst/>
          </a:prstGeom>
        </p:spPr>
        <p:txBody>
          <a:bodyPr anchor="ctr">
            <a:normAutofit/>
          </a:bodyPr>
          <a:lstStyle>
            <a:lvl1pPr marL="0" indent="0" algn="ctr" defTabSz="257552" rtl="0" eaLnBrk="1" latinLnBrk="0" hangingPunct="1">
              <a:spcBef>
                <a:spcPct val="0"/>
              </a:spcBef>
              <a:buNone/>
              <a:defRPr lang="en-US" sz="2400" b="1" i="0" kern="1200" dirty="0">
                <a:solidFill>
                  <a:schemeClr val="tx1"/>
                </a:solidFill>
                <a:latin typeface="+mj-lt"/>
                <a:ea typeface="+mj-ea"/>
                <a:cs typeface="Tele-GroteskUlt" pitchFamily="2" charset="0"/>
              </a:defRPr>
            </a:lvl1pPr>
            <a:lvl2pPr marL="257552" indent="0" algn="ctr">
              <a:buNone/>
              <a:defRPr>
                <a:solidFill>
                  <a:schemeClr val="tx1">
                    <a:tint val="75000"/>
                  </a:schemeClr>
                </a:solidFill>
              </a:defRPr>
            </a:lvl2pPr>
            <a:lvl3pPr marL="515105" indent="0" algn="ctr">
              <a:buNone/>
              <a:defRPr>
                <a:solidFill>
                  <a:schemeClr val="tx1">
                    <a:tint val="75000"/>
                  </a:schemeClr>
                </a:solidFill>
              </a:defRPr>
            </a:lvl3pPr>
            <a:lvl4pPr marL="772657" indent="0" algn="ctr">
              <a:buNone/>
              <a:defRPr>
                <a:solidFill>
                  <a:schemeClr val="tx1">
                    <a:tint val="75000"/>
                  </a:schemeClr>
                </a:solidFill>
              </a:defRPr>
            </a:lvl4pPr>
            <a:lvl5pPr marL="1030209" indent="0" algn="ctr">
              <a:buNone/>
              <a:defRPr>
                <a:solidFill>
                  <a:schemeClr val="tx1">
                    <a:tint val="75000"/>
                  </a:schemeClr>
                </a:solidFill>
              </a:defRPr>
            </a:lvl5pPr>
            <a:lvl6pPr marL="1287761" indent="0" algn="ctr">
              <a:buNone/>
              <a:defRPr>
                <a:solidFill>
                  <a:schemeClr val="tx1">
                    <a:tint val="75000"/>
                  </a:schemeClr>
                </a:solidFill>
              </a:defRPr>
            </a:lvl6pPr>
            <a:lvl7pPr marL="1545314" indent="0" algn="ctr">
              <a:buNone/>
              <a:defRPr>
                <a:solidFill>
                  <a:schemeClr val="tx1">
                    <a:tint val="75000"/>
                  </a:schemeClr>
                </a:solidFill>
              </a:defRPr>
            </a:lvl7pPr>
            <a:lvl8pPr marL="1802865" indent="0" algn="ctr">
              <a:buNone/>
              <a:defRPr>
                <a:solidFill>
                  <a:schemeClr val="tx1">
                    <a:tint val="75000"/>
                  </a:schemeClr>
                </a:solidFill>
              </a:defRPr>
            </a:lvl8pPr>
            <a:lvl9pPr marL="2060417" indent="0" algn="ctr">
              <a:buNone/>
              <a:defRPr>
                <a:solidFill>
                  <a:schemeClr val="tx1">
                    <a:tint val="75000"/>
                  </a:schemeClr>
                </a:solidFill>
              </a:defRPr>
            </a:lvl9pPr>
          </a:lstStyle>
          <a:p>
            <a:r>
              <a:rPr lang="en-US"/>
              <a:t>Click to edit Master subtitle style</a:t>
            </a:r>
            <a:endParaRPr lang="en-US" dirty="0"/>
          </a:p>
        </p:txBody>
      </p:sp>
      <p:sp>
        <p:nvSpPr>
          <p:cNvPr id="4" name="Footer Placeholder 4">
            <a:extLst>
              <a:ext uri="{FF2B5EF4-FFF2-40B4-BE49-F238E27FC236}">
                <a16:creationId xmlns:a16="http://schemas.microsoft.com/office/drawing/2014/main" id="{75D51205-EF73-FDC5-056A-75F8D763A36B}"/>
              </a:ext>
            </a:extLst>
          </p:cNvPr>
          <p:cNvSpPr>
            <a:spLocks noGrp="1"/>
          </p:cNvSpPr>
          <p:nvPr>
            <p:ph type="ftr" sz="quarter" idx="10"/>
          </p:nvPr>
        </p:nvSpPr>
        <p:spPr>
          <a:xfrm>
            <a:off x="4219575" y="4945063"/>
            <a:ext cx="2171700" cy="152400"/>
          </a:xfrm>
          <a:prstGeom prst="rect">
            <a:avLst/>
          </a:prstGeom>
        </p:spPr>
        <p:txBody>
          <a:bodyPr vert="horz" lIns="68681" tIns="34340" rIns="68681" bIns="34340" rtlCol="0" anchor="ctr"/>
          <a:lstStyle>
            <a:lvl1pPr algn="r" defTabSz="342871" eaLnBrk="1" fontAlgn="auto" hangingPunct="1">
              <a:spcBef>
                <a:spcPts val="0"/>
              </a:spcBef>
              <a:spcAft>
                <a:spcPts val="0"/>
              </a:spcAft>
              <a:defRPr sz="675" b="0" i="0">
                <a:solidFill>
                  <a:schemeClr val="bg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Tree>
    <p:extLst>
      <p:ext uri="{BB962C8B-B14F-4D97-AF65-F5344CB8AC3E}">
        <p14:creationId xmlns:p14="http://schemas.microsoft.com/office/powerpoint/2010/main" val="534566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4-1 - Body Slide Text Only">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2C88D4E2-4CC0-7A61-F8F0-CF3C84FD58BC}"/>
              </a:ext>
            </a:extLst>
          </p:cNvPr>
          <p:cNvSpPr txBox="1">
            <a:spLocks/>
          </p:cNvSpPr>
          <p:nvPr userDrawn="1"/>
        </p:nvSpPr>
        <p:spPr>
          <a:xfrm>
            <a:off x="4219575" y="4945063"/>
            <a:ext cx="2171700" cy="152400"/>
          </a:xfrm>
          <a:prstGeom prst="rect">
            <a:avLst/>
          </a:prstGeom>
        </p:spPr>
        <p:txBody>
          <a:bodyPr lIns="51511" tIns="25755" rIns="51511" bIns="25755" anchor="ctr"/>
          <a:lstStyle>
            <a:defPPr>
              <a:defRPr lang="en-US"/>
            </a:defPPr>
            <a:lvl1pPr marL="0" algn="r" defTabSz="342871" rtl="0" eaLnBrk="1" latinLnBrk="0" hangingPunct="1">
              <a:defRPr sz="900" b="0" i="0" kern="1200">
                <a:solidFill>
                  <a:schemeClr val="accent1"/>
                </a:solidFill>
                <a:latin typeface="Tele-GroteskHal" pitchFamily="2" charset="0"/>
                <a:ea typeface="+mn-ea"/>
                <a:cs typeface="Tele-GroteskHal" pitchFamily="2" charset="0"/>
              </a:defRPr>
            </a:lvl1pPr>
            <a:lvl2pPr marL="342871" algn="l" defTabSz="342871" rtl="0" eaLnBrk="1" latinLnBrk="0" hangingPunct="1">
              <a:defRPr sz="1400" kern="1200">
                <a:solidFill>
                  <a:schemeClr val="tx1"/>
                </a:solidFill>
                <a:latin typeface="+mn-lt"/>
                <a:ea typeface="+mn-ea"/>
                <a:cs typeface="+mn-cs"/>
              </a:defRPr>
            </a:lvl2pPr>
            <a:lvl3pPr marL="685741" algn="l" defTabSz="342871" rtl="0" eaLnBrk="1" latinLnBrk="0" hangingPunct="1">
              <a:defRPr sz="1400" kern="1200">
                <a:solidFill>
                  <a:schemeClr val="tx1"/>
                </a:solidFill>
                <a:latin typeface="+mn-lt"/>
                <a:ea typeface="+mn-ea"/>
                <a:cs typeface="+mn-cs"/>
              </a:defRPr>
            </a:lvl3pPr>
            <a:lvl4pPr marL="1028611" algn="l" defTabSz="342871" rtl="0" eaLnBrk="1" latinLnBrk="0" hangingPunct="1">
              <a:defRPr sz="1400" kern="1200">
                <a:solidFill>
                  <a:schemeClr val="tx1"/>
                </a:solidFill>
                <a:latin typeface="+mn-lt"/>
                <a:ea typeface="+mn-ea"/>
                <a:cs typeface="+mn-cs"/>
              </a:defRPr>
            </a:lvl4pPr>
            <a:lvl5pPr marL="1371482" algn="l" defTabSz="342871" rtl="0" eaLnBrk="1" latinLnBrk="0" hangingPunct="1">
              <a:defRPr sz="1400" kern="1200">
                <a:solidFill>
                  <a:schemeClr val="tx1"/>
                </a:solidFill>
                <a:latin typeface="+mn-lt"/>
                <a:ea typeface="+mn-ea"/>
                <a:cs typeface="+mn-cs"/>
              </a:defRPr>
            </a:lvl5pPr>
            <a:lvl6pPr marL="1714352" algn="l" defTabSz="342871" rtl="0" eaLnBrk="1" latinLnBrk="0" hangingPunct="1">
              <a:defRPr sz="1400" kern="1200">
                <a:solidFill>
                  <a:schemeClr val="tx1"/>
                </a:solidFill>
                <a:latin typeface="+mn-lt"/>
                <a:ea typeface="+mn-ea"/>
                <a:cs typeface="+mn-cs"/>
              </a:defRPr>
            </a:lvl6pPr>
            <a:lvl7pPr marL="2057223" algn="l" defTabSz="342871" rtl="0" eaLnBrk="1" latinLnBrk="0" hangingPunct="1">
              <a:defRPr sz="1400" kern="1200">
                <a:solidFill>
                  <a:schemeClr val="tx1"/>
                </a:solidFill>
                <a:latin typeface="+mn-lt"/>
                <a:ea typeface="+mn-ea"/>
                <a:cs typeface="+mn-cs"/>
              </a:defRPr>
            </a:lvl7pPr>
            <a:lvl8pPr marL="2400094" algn="l" defTabSz="342871" rtl="0" eaLnBrk="1" latinLnBrk="0" hangingPunct="1">
              <a:defRPr sz="1400" kern="1200">
                <a:solidFill>
                  <a:schemeClr val="tx1"/>
                </a:solidFill>
                <a:latin typeface="+mn-lt"/>
                <a:ea typeface="+mn-ea"/>
                <a:cs typeface="+mn-cs"/>
              </a:defRPr>
            </a:lvl8pPr>
            <a:lvl9pPr marL="2742963" algn="l" defTabSz="342871" rtl="0" eaLnBrk="1" latinLnBrk="0" hangingPunct="1">
              <a:defRPr sz="1400" kern="1200">
                <a:solidFill>
                  <a:schemeClr val="tx1"/>
                </a:solidFill>
                <a:latin typeface="+mn-lt"/>
                <a:ea typeface="+mn-ea"/>
                <a:cs typeface="+mn-cs"/>
              </a:defRPr>
            </a:lvl9pPr>
          </a:lstStyle>
          <a:p>
            <a:pPr fontAlgn="auto">
              <a:spcBef>
                <a:spcPts val="0"/>
              </a:spcBef>
              <a:spcAft>
                <a:spcPts val="0"/>
              </a:spcAft>
              <a:defRPr/>
            </a:pPr>
            <a:r>
              <a:rPr lang="en-US" sz="675" dirty="0">
                <a:latin typeface="TeleGrotesk Next Medium" pitchFamily="2" charset="0"/>
                <a:ea typeface="TeleGrotesk Next Medium" pitchFamily="2" charset="0"/>
                <a:cs typeface="TeleGrotesk Next Medium" pitchFamily="2" charset="0"/>
              </a:rPr>
              <a:t>T-Mobile Confidential</a:t>
            </a:r>
          </a:p>
        </p:txBody>
      </p:sp>
      <p:sp>
        <p:nvSpPr>
          <p:cNvPr id="10" name="Content Placeholder 9"/>
          <p:cNvSpPr>
            <a:spLocks noGrp="1"/>
          </p:cNvSpPr>
          <p:nvPr>
            <p:ph sz="quarter" idx="12"/>
          </p:nvPr>
        </p:nvSpPr>
        <p:spPr>
          <a:xfrm>
            <a:off x="137159" y="877824"/>
            <a:ext cx="6583680" cy="3886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137160" y="146305"/>
            <a:ext cx="6583679" cy="552973"/>
          </a:xfrm>
        </p:spPr>
        <p:txBody>
          <a:bodyPr>
            <a:normAutofit/>
          </a:bodyPr>
          <a:lstStyle>
            <a:lvl1pPr>
              <a:defRPr sz="2400" baseline="0">
                <a:solidFill>
                  <a:schemeClr val="accent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3923056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4-2- Body Slide Text Only">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563DC7C-2A81-8610-8AF2-3A742493C1B5}"/>
              </a:ext>
            </a:extLst>
          </p:cNvPr>
          <p:cNvSpPr txBox="1">
            <a:spLocks/>
          </p:cNvSpPr>
          <p:nvPr userDrawn="1"/>
        </p:nvSpPr>
        <p:spPr>
          <a:xfrm>
            <a:off x="4219575" y="4945063"/>
            <a:ext cx="2171700" cy="152400"/>
          </a:xfrm>
          <a:prstGeom prst="rect">
            <a:avLst/>
          </a:prstGeom>
        </p:spPr>
        <p:txBody>
          <a:bodyPr lIns="51511" tIns="25755" rIns="51511" bIns="25755" anchor="ctr"/>
          <a:lstStyle>
            <a:defPPr>
              <a:defRPr lang="en-US"/>
            </a:defPPr>
            <a:lvl1pPr marL="0" algn="r" defTabSz="342871" rtl="0" eaLnBrk="1" latinLnBrk="0" hangingPunct="1">
              <a:defRPr sz="900" b="0" i="0" kern="1200">
                <a:solidFill>
                  <a:schemeClr val="accent1"/>
                </a:solidFill>
                <a:latin typeface="Tele-GroteskHal" pitchFamily="2" charset="0"/>
                <a:ea typeface="+mn-ea"/>
                <a:cs typeface="Tele-GroteskHal" pitchFamily="2" charset="0"/>
              </a:defRPr>
            </a:lvl1pPr>
            <a:lvl2pPr marL="342871" algn="l" defTabSz="342871" rtl="0" eaLnBrk="1" latinLnBrk="0" hangingPunct="1">
              <a:defRPr sz="1400" kern="1200">
                <a:solidFill>
                  <a:schemeClr val="tx1"/>
                </a:solidFill>
                <a:latin typeface="+mn-lt"/>
                <a:ea typeface="+mn-ea"/>
                <a:cs typeface="+mn-cs"/>
              </a:defRPr>
            </a:lvl2pPr>
            <a:lvl3pPr marL="685741" algn="l" defTabSz="342871" rtl="0" eaLnBrk="1" latinLnBrk="0" hangingPunct="1">
              <a:defRPr sz="1400" kern="1200">
                <a:solidFill>
                  <a:schemeClr val="tx1"/>
                </a:solidFill>
                <a:latin typeface="+mn-lt"/>
                <a:ea typeface="+mn-ea"/>
                <a:cs typeface="+mn-cs"/>
              </a:defRPr>
            </a:lvl3pPr>
            <a:lvl4pPr marL="1028611" algn="l" defTabSz="342871" rtl="0" eaLnBrk="1" latinLnBrk="0" hangingPunct="1">
              <a:defRPr sz="1400" kern="1200">
                <a:solidFill>
                  <a:schemeClr val="tx1"/>
                </a:solidFill>
                <a:latin typeface="+mn-lt"/>
                <a:ea typeface="+mn-ea"/>
                <a:cs typeface="+mn-cs"/>
              </a:defRPr>
            </a:lvl4pPr>
            <a:lvl5pPr marL="1371482" algn="l" defTabSz="342871" rtl="0" eaLnBrk="1" latinLnBrk="0" hangingPunct="1">
              <a:defRPr sz="1400" kern="1200">
                <a:solidFill>
                  <a:schemeClr val="tx1"/>
                </a:solidFill>
                <a:latin typeface="+mn-lt"/>
                <a:ea typeface="+mn-ea"/>
                <a:cs typeface="+mn-cs"/>
              </a:defRPr>
            </a:lvl5pPr>
            <a:lvl6pPr marL="1714352" algn="l" defTabSz="342871" rtl="0" eaLnBrk="1" latinLnBrk="0" hangingPunct="1">
              <a:defRPr sz="1400" kern="1200">
                <a:solidFill>
                  <a:schemeClr val="tx1"/>
                </a:solidFill>
                <a:latin typeface="+mn-lt"/>
                <a:ea typeface="+mn-ea"/>
                <a:cs typeface="+mn-cs"/>
              </a:defRPr>
            </a:lvl6pPr>
            <a:lvl7pPr marL="2057223" algn="l" defTabSz="342871" rtl="0" eaLnBrk="1" latinLnBrk="0" hangingPunct="1">
              <a:defRPr sz="1400" kern="1200">
                <a:solidFill>
                  <a:schemeClr val="tx1"/>
                </a:solidFill>
                <a:latin typeface="+mn-lt"/>
                <a:ea typeface="+mn-ea"/>
                <a:cs typeface="+mn-cs"/>
              </a:defRPr>
            </a:lvl7pPr>
            <a:lvl8pPr marL="2400094" algn="l" defTabSz="342871" rtl="0" eaLnBrk="1" latinLnBrk="0" hangingPunct="1">
              <a:defRPr sz="1400" kern="1200">
                <a:solidFill>
                  <a:schemeClr val="tx1"/>
                </a:solidFill>
                <a:latin typeface="+mn-lt"/>
                <a:ea typeface="+mn-ea"/>
                <a:cs typeface="+mn-cs"/>
              </a:defRPr>
            </a:lvl8pPr>
            <a:lvl9pPr marL="2742963" algn="l" defTabSz="342871" rtl="0" eaLnBrk="1" latinLnBrk="0" hangingPunct="1">
              <a:defRPr sz="1400" kern="1200">
                <a:solidFill>
                  <a:schemeClr val="tx1"/>
                </a:solidFill>
                <a:latin typeface="+mn-lt"/>
                <a:ea typeface="+mn-ea"/>
                <a:cs typeface="+mn-cs"/>
              </a:defRPr>
            </a:lvl9pPr>
          </a:lstStyle>
          <a:p>
            <a:pPr fontAlgn="auto">
              <a:spcBef>
                <a:spcPts val="0"/>
              </a:spcBef>
              <a:spcAft>
                <a:spcPts val="0"/>
              </a:spcAft>
              <a:defRPr/>
            </a:pPr>
            <a:r>
              <a:rPr lang="en-US" sz="675">
                <a:latin typeface="TeleGrotesk Next Medium" pitchFamily="2" charset="0"/>
                <a:ea typeface="TeleGrotesk Next Medium" pitchFamily="2" charset="0"/>
                <a:cs typeface="TeleGrotesk Next Medium" pitchFamily="2" charset="0"/>
              </a:rPr>
              <a:t>T-Mobile Confidential</a:t>
            </a:r>
            <a:endParaRPr lang="en-US" sz="675" dirty="0">
              <a:latin typeface="TeleGrotesk Next Medium" pitchFamily="2" charset="0"/>
              <a:ea typeface="TeleGrotesk Next Medium" pitchFamily="2" charset="0"/>
              <a:cs typeface="TeleGrotesk Next Medium" pitchFamily="2" charset="0"/>
            </a:endParaRPr>
          </a:p>
        </p:txBody>
      </p:sp>
      <p:sp>
        <p:nvSpPr>
          <p:cNvPr id="6" name="Content Placeholder 5"/>
          <p:cNvSpPr>
            <a:spLocks noGrp="1"/>
          </p:cNvSpPr>
          <p:nvPr>
            <p:ph sz="quarter" idx="12"/>
          </p:nvPr>
        </p:nvSpPr>
        <p:spPr>
          <a:xfrm>
            <a:off x="137160" y="877824"/>
            <a:ext cx="3223260" cy="3886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3"/>
          </p:nvPr>
        </p:nvSpPr>
        <p:spPr>
          <a:xfrm>
            <a:off x="3504438" y="877824"/>
            <a:ext cx="3223260" cy="3886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p:cNvSpPr>
            <a:spLocks noGrp="1"/>
          </p:cNvSpPr>
          <p:nvPr>
            <p:ph type="title"/>
          </p:nvPr>
        </p:nvSpPr>
        <p:spPr>
          <a:xfrm>
            <a:off x="137160" y="146305"/>
            <a:ext cx="6590538" cy="552973"/>
          </a:xfrm>
        </p:spPr>
        <p:txBody>
          <a:bodyPr>
            <a:normAutofit/>
          </a:bodyPr>
          <a:lstStyle>
            <a:lvl1pPr>
              <a:defRPr sz="2400" baseline="0">
                <a:solidFill>
                  <a:schemeClr val="accent1"/>
                </a:solidFill>
              </a:defRPr>
            </a:lvl1pPr>
          </a:lstStyle>
          <a:p>
            <a:r>
              <a:rPr lang="en-US"/>
              <a:t>Click to edit Master title style</a:t>
            </a:r>
            <a:endParaRPr lang="en-US" dirty="0"/>
          </a:p>
        </p:txBody>
      </p:sp>
    </p:spTree>
    <p:extLst>
      <p:ext uri="{BB962C8B-B14F-4D97-AF65-F5344CB8AC3E}">
        <p14:creationId xmlns:p14="http://schemas.microsoft.com/office/powerpoint/2010/main" val="38198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3 - Body Slide Text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558ACE-771D-4F73-F167-6E2A3D26B08A}"/>
              </a:ext>
            </a:extLst>
          </p:cNvPr>
          <p:cNvSpPr/>
          <p:nvPr userDrawn="1"/>
        </p:nvSpPr>
        <p:spPr>
          <a:xfrm>
            <a:off x="0" y="0"/>
            <a:ext cx="6858000" cy="877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3" name="Footer Placeholder 4">
            <a:extLst>
              <a:ext uri="{FF2B5EF4-FFF2-40B4-BE49-F238E27FC236}">
                <a16:creationId xmlns:a16="http://schemas.microsoft.com/office/drawing/2014/main" id="{9F26F302-797B-5D09-FB34-983568D4249A}"/>
              </a:ext>
            </a:extLst>
          </p:cNvPr>
          <p:cNvSpPr txBox="1">
            <a:spLocks/>
          </p:cNvSpPr>
          <p:nvPr userDrawn="1"/>
        </p:nvSpPr>
        <p:spPr>
          <a:xfrm>
            <a:off x="4219575" y="4945063"/>
            <a:ext cx="2171700" cy="152400"/>
          </a:xfrm>
          <a:prstGeom prst="rect">
            <a:avLst/>
          </a:prstGeom>
        </p:spPr>
        <p:txBody>
          <a:bodyPr lIns="51511" tIns="25755" rIns="51511" bIns="25755" anchor="ctr"/>
          <a:lstStyle>
            <a:defPPr>
              <a:defRPr lang="en-US"/>
            </a:defPPr>
            <a:lvl1pPr marL="0" algn="r" defTabSz="342871" rtl="0" eaLnBrk="1" latinLnBrk="0" hangingPunct="1">
              <a:defRPr sz="900" b="0" i="0" kern="1200">
                <a:solidFill>
                  <a:schemeClr val="accent1"/>
                </a:solidFill>
                <a:latin typeface="Tele-GroteskHal" pitchFamily="2" charset="0"/>
                <a:ea typeface="+mn-ea"/>
                <a:cs typeface="Tele-GroteskHal" pitchFamily="2" charset="0"/>
              </a:defRPr>
            </a:lvl1pPr>
            <a:lvl2pPr marL="342871" algn="l" defTabSz="342871" rtl="0" eaLnBrk="1" latinLnBrk="0" hangingPunct="1">
              <a:defRPr sz="1400" kern="1200">
                <a:solidFill>
                  <a:schemeClr val="tx1"/>
                </a:solidFill>
                <a:latin typeface="+mn-lt"/>
                <a:ea typeface="+mn-ea"/>
                <a:cs typeface="+mn-cs"/>
              </a:defRPr>
            </a:lvl2pPr>
            <a:lvl3pPr marL="685741" algn="l" defTabSz="342871" rtl="0" eaLnBrk="1" latinLnBrk="0" hangingPunct="1">
              <a:defRPr sz="1400" kern="1200">
                <a:solidFill>
                  <a:schemeClr val="tx1"/>
                </a:solidFill>
                <a:latin typeface="+mn-lt"/>
                <a:ea typeface="+mn-ea"/>
                <a:cs typeface="+mn-cs"/>
              </a:defRPr>
            </a:lvl3pPr>
            <a:lvl4pPr marL="1028611" algn="l" defTabSz="342871" rtl="0" eaLnBrk="1" latinLnBrk="0" hangingPunct="1">
              <a:defRPr sz="1400" kern="1200">
                <a:solidFill>
                  <a:schemeClr val="tx1"/>
                </a:solidFill>
                <a:latin typeface="+mn-lt"/>
                <a:ea typeface="+mn-ea"/>
                <a:cs typeface="+mn-cs"/>
              </a:defRPr>
            </a:lvl4pPr>
            <a:lvl5pPr marL="1371482" algn="l" defTabSz="342871" rtl="0" eaLnBrk="1" latinLnBrk="0" hangingPunct="1">
              <a:defRPr sz="1400" kern="1200">
                <a:solidFill>
                  <a:schemeClr val="tx1"/>
                </a:solidFill>
                <a:latin typeface="+mn-lt"/>
                <a:ea typeface="+mn-ea"/>
                <a:cs typeface="+mn-cs"/>
              </a:defRPr>
            </a:lvl5pPr>
            <a:lvl6pPr marL="1714352" algn="l" defTabSz="342871" rtl="0" eaLnBrk="1" latinLnBrk="0" hangingPunct="1">
              <a:defRPr sz="1400" kern="1200">
                <a:solidFill>
                  <a:schemeClr val="tx1"/>
                </a:solidFill>
                <a:latin typeface="+mn-lt"/>
                <a:ea typeface="+mn-ea"/>
                <a:cs typeface="+mn-cs"/>
              </a:defRPr>
            </a:lvl6pPr>
            <a:lvl7pPr marL="2057223" algn="l" defTabSz="342871" rtl="0" eaLnBrk="1" latinLnBrk="0" hangingPunct="1">
              <a:defRPr sz="1400" kern="1200">
                <a:solidFill>
                  <a:schemeClr val="tx1"/>
                </a:solidFill>
                <a:latin typeface="+mn-lt"/>
                <a:ea typeface="+mn-ea"/>
                <a:cs typeface="+mn-cs"/>
              </a:defRPr>
            </a:lvl7pPr>
            <a:lvl8pPr marL="2400094" algn="l" defTabSz="342871" rtl="0" eaLnBrk="1" latinLnBrk="0" hangingPunct="1">
              <a:defRPr sz="1400" kern="1200">
                <a:solidFill>
                  <a:schemeClr val="tx1"/>
                </a:solidFill>
                <a:latin typeface="+mn-lt"/>
                <a:ea typeface="+mn-ea"/>
                <a:cs typeface="+mn-cs"/>
              </a:defRPr>
            </a:lvl8pPr>
            <a:lvl9pPr marL="2742963" algn="l" defTabSz="342871" rtl="0" eaLnBrk="1" latinLnBrk="0" hangingPunct="1">
              <a:defRPr sz="1400" kern="1200">
                <a:solidFill>
                  <a:schemeClr val="tx1"/>
                </a:solidFill>
                <a:latin typeface="+mn-lt"/>
                <a:ea typeface="+mn-ea"/>
                <a:cs typeface="+mn-cs"/>
              </a:defRPr>
            </a:lvl9pPr>
          </a:lstStyle>
          <a:p>
            <a:pPr fontAlgn="auto">
              <a:spcBef>
                <a:spcPts val="0"/>
              </a:spcBef>
              <a:spcAft>
                <a:spcPts val="0"/>
              </a:spcAft>
              <a:defRPr/>
            </a:pPr>
            <a:r>
              <a:rPr lang="en-US" sz="675" dirty="0">
                <a:latin typeface="TeleGrotesk Next Medium" pitchFamily="2" charset="0"/>
                <a:ea typeface="TeleGrotesk Next Medium" pitchFamily="2" charset="0"/>
                <a:cs typeface="TeleGrotesk Next Medium" pitchFamily="2" charset="0"/>
              </a:rPr>
              <a:t>T-Mobile Confidential</a:t>
            </a:r>
          </a:p>
        </p:txBody>
      </p:sp>
      <p:sp>
        <p:nvSpPr>
          <p:cNvPr id="10" name="Content Placeholder 9"/>
          <p:cNvSpPr>
            <a:spLocks noGrp="1"/>
          </p:cNvSpPr>
          <p:nvPr>
            <p:ph sz="quarter" idx="12"/>
          </p:nvPr>
        </p:nvSpPr>
        <p:spPr>
          <a:xfrm>
            <a:off x="137159" y="1024129"/>
            <a:ext cx="6583680" cy="373989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269203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4-4 - Body Slide Text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16E165-3638-676E-F8CC-668F406561BB}"/>
              </a:ext>
            </a:extLst>
          </p:cNvPr>
          <p:cNvSpPr/>
          <p:nvPr userDrawn="1"/>
        </p:nvSpPr>
        <p:spPr>
          <a:xfrm>
            <a:off x="0" y="0"/>
            <a:ext cx="6858000" cy="87788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4" name="Footer Placeholder 4">
            <a:extLst>
              <a:ext uri="{FF2B5EF4-FFF2-40B4-BE49-F238E27FC236}">
                <a16:creationId xmlns:a16="http://schemas.microsoft.com/office/drawing/2014/main" id="{7F0171FF-EB8C-CD19-797B-BE13849A3F93}"/>
              </a:ext>
            </a:extLst>
          </p:cNvPr>
          <p:cNvSpPr txBox="1">
            <a:spLocks/>
          </p:cNvSpPr>
          <p:nvPr userDrawn="1"/>
        </p:nvSpPr>
        <p:spPr>
          <a:xfrm>
            <a:off x="4219575" y="4945063"/>
            <a:ext cx="2171700" cy="152400"/>
          </a:xfrm>
          <a:prstGeom prst="rect">
            <a:avLst/>
          </a:prstGeom>
        </p:spPr>
        <p:txBody>
          <a:bodyPr lIns="51511" tIns="25755" rIns="51511" bIns="25755" anchor="ctr"/>
          <a:lstStyle>
            <a:defPPr>
              <a:defRPr lang="en-US"/>
            </a:defPPr>
            <a:lvl1pPr marL="0" algn="r" defTabSz="342871" rtl="0" eaLnBrk="1" latinLnBrk="0" hangingPunct="1">
              <a:defRPr sz="900" b="0" i="0" kern="1200">
                <a:solidFill>
                  <a:schemeClr val="accent1"/>
                </a:solidFill>
                <a:latin typeface="Tele-GroteskHal" pitchFamily="2" charset="0"/>
                <a:ea typeface="+mn-ea"/>
                <a:cs typeface="Tele-GroteskHal" pitchFamily="2" charset="0"/>
              </a:defRPr>
            </a:lvl1pPr>
            <a:lvl2pPr marL="342871" algn="l" defTabSz="342871" rtl="0" eaLnBrk="1" latinLnBrk="0" hangingPunct="1">
              <a:defRPr sz="1400" kern="1200">
                <a:solidFill>
                  <a:schemeClr val="tx1"/>
                </a:solidFill>
                <a:latin typeface="+mn-lt"/>
                <a:ea typeface="+mn-ea"/>
                <a:cs typeface="+mn-cs"/>
              </a:defRPr>
            </a:lvl2pPr>
            <a:lvl3pPr marL="685741" algn="l" defTabSz="342871" rtl="0" eaLnBrk="1" latinLnBrk="0" hangingPunct="1">
              <a:defRPr sz="1400" kern="1200">
                <a:solidFill>
                  <a:schemeClr val="tx1"/>
                </a:solidFill>
                <a:latin typeface="+mn-lt"/>
                <a:ea typeface="+mn-ea"/>
                <a:cs typeface="+mn-cs"/>
              </a:defRPr>
            </a:lvl3pPr>
            <a:lvl4pPr marL="1028611" algn="l" defTabSz="342871" rtl="0" eaLnBrk="1" latinLnBrk="0" hangingPunct="1">
              <a:defRPr sz="1400" kern="1200">
                <a:solidFill>
                  <a:schemeClr val="tx1"/>
                </a:solidFill>
                <a:latin typeface="+mn-lt"/>
                <a:ea typeface="+mn-ea"/>
                <a:cs typeface="+mn-cs"/>
              </a:defRPr>
            </a:lvl4pPr>
            <a:lvl5pPr marL="1371482" algn="l" defTabSz="342871" rtl="0" eaLnBrk="1" latinLnBrk="0" hangingPunct="1">
              <a:defRPr sz="1400" kern="1200">
                <a:solidFill>
                  <a:schemeClr val="tx1"/>
                </a:solidFill>
                <a:latin typeface="+mn-lt"/>
                <a:ea typeface="+mn-ea"/>
                <a:cs typeface="+mn-cs"/>
              </a:defRPr>
            </a:lvl5pPr>
            <a:lvl6pPr marL="1714352" algn="l" defTabSz="342871" rtl="0" eaLnBrk="1" latinLnBrk="0" hangingPunct="1">
              <a:defRPr sz="1400" kern="1200">
                <a:solidFill>
                  <a:schemeClr val="tx1"/>
                </a:solidFill>
                <a:latin typeface="+mn-lt"/>
                <a:ea typeface="+mn-ea"/>
                <a:cs typeface="+mn-cs"/>
              </a:defRPr>
            </a:lvl6pPr>
            <a:lvl7pPr marL="2057223" algn="l" defTabSz="342871" rtl="0" eaLnBrk="1" latinLnBrk="0" hangingPunct="1">
              <a:defRPr sz="1400" kern="1200">
                <a:solidFill>
                  <a:schemeClr val="tx1"/>
                </a:solidFill>
                <a:latin typeface="+mn-lt"/>
                <a:ea typeface="+mn-ea"/>
                <a:cs typeface="+mn-cs"/>
              </a:defRPr>
            </a:lvl7pPr>
            <a:lvl8pPr marL="2400094" algn="l" defTabSz="342871" rtl="0" eaLnBrk="1" latinLnBrk="0" hangingPunct="1">
              <a:defRPr sz="1400" kern="1200">
                <a:solidFill>
                  <a:schemeClr val="tx1"/>
                </a:solidFill>
                <a:latin typeface="+mn-lt"/>
                <a:ea typeface="+mn-ea"/>
                <a:cs typeface="+mn-cs"/>
              </a:defRPr>
            </a:lvl8pPr>
            <a:lvl9pPr marL="2742963" algn="l" defTabSz="342871" rtl="0" eaLnBrk="1" latinLnBrk="0" hangingPunct="1">
              <a:defRPr sz="1400" kern="1200">
                <a:solidFill>
                  <a:schemeClr val="tx1"/>
                </a:solidFill>
                <a:latin typeface="+mn-lt"/>
                <a:ea typeface="+mn-ea"/>
                <a:cs typeface="+mn-cs"/>
              </a:defRPr>
            </a:lvl9pPr>
          </a:lstStyle>
          <a:p>
            <a:pPr fontAlgn="auto">
              <a:spcBef>
                <a:spcPts val="0"/>
              </a:spcBef>
              <a:spcAft>
                <a:spcPts val="0"/>
              </a:spcAft>
              <a:defRPr/>
            </a:pPr>
            <a:r>
              <a:rPr lang="en-US" sz="675">
                <a:latin typeface="TeleGrotesk Next Medium" pitchFamily="2" charset="0"/>
                <a:ea typeface="TeleGrotesk Next Medium" pitchFamily="2" charset="0"/>
                <a:cs typeface="TeleGrotesk Next Medium" pitchFamily="2" charset="0"/>
              </a:rPr>
              <a:t>T-Mobile Confidential</a:t>
            </a:r>
            <a:endParaRPr lang="en-US" sz="675" dirty="0">
              <a:latin typeface="TeleGrotesk Next Medium" pitchFamily="2" charset="0"/>
              <a:ea typeface="TeleGrotesk Next Medium" pitchFamily="2" charset="0"/>
              <a:cs typeface="TeleGrotesk Next Medium" pitchFamily="2" charset="0"/>
            </a:endParaRPr>
          </a:p>
        </p:txBody>
      </p:sp>
      <p:sp>
        <p:nvSpPr>
          <p:cNvPr id="6" name="Content Placeholder 5"/>
          <p:cNvSpPr>
            <a:spLocks noGrp="1"/>
          </p:cNvSpPr>
          <p:nvPr>
            <p:ph sz="quarter" idx="12"/>
          </p:nvPr>
        </p:nvSpPr>
        <p:spPr>
          <a:xfrm>
            <a:off x="137160" y="1024128"/>
            <a:ext cx="3223260" cy="373989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3"/>
          </p:nvPr>
        </p:nvSpPr>
        <p:spPr>
          <a:xfrm>
            <a:off x="3504438" y="1024128"/>
            <a:ext cx="3223260" cy="373989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137160" y="143989"/>
            <a:ext cx="6618809" cy="552973"/>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7173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04-5 - Body Slide Text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DC9423-D6A2-601F-013A-A96FAE13B600}"/>
              </a:ext>
            </a:extLst>
          </p:cNvPr>
          <p:cNvSpPr/>
          <p:nvPr userDrawn="1"/>
        </p:nvSpPr>
        <p:spPr>
          <a:xfrm>
            <a:off x="0" y="0"/>
            <a:ext cx="2487613"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3" name="Slide Number Placeholder 5">
            <a:extLst>
              <a:ext uri="{FF2B5EF4-FFF2-40B4-BE49-F238E27FC236}">
                <a16:creationId xmlns:a16="http://schemas.microsoft.com/office/drawing/2014/main" id="{C295B2D6-F14D-5927-6789-F25851337D0F}"/>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7F250C2A-56A0-4939-B799-AB1187A82F53}" type="slidenum">
              <a:rPr lang="en-US" sz="675" smtClean="0">
                <a:solidFill>
                  <a:schemeClr val="accent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accent1"/>
              </a:solidFill>
              <a:latin typeface="TeleGrotesk Next Medium" pitchFamily="2" charset="0"/>
              <a:ea typeface="TeleGrotesk Next Medium" pitchFamily="2" charset="0"/>
              <a:cs typeface="TeleGrotesk Next Medium" pitchFamily="2" charset="0"/>
            </a:endParaRPr>
          </a:p>
        </p:txBody>
      </p:sp>
      <p:pic>
        <p:nvPicPr>
          <p:cNvPr id="5" name="Picture 6">
            <a:extLst>
              <a:ext uri="{FF2B5EF4-FFF2-40B4-BE49-F238E27FC236}">
                <a16:creationId xmlns:a16="http://schemas.microsoft.com/office/drawing/2014/main" id="{A088B6FD-1873-8040-2CB6-CA7D1D0920E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9713" y="4967288"/>
            <a:ext cx="455612" cy="11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4"/>
          <p:cNvSpPr>
            <a:spLocks noGrp="1"/>
          </p:cNvSpPr>
          <p:nvPr>
            <p:ph sz="quarter" idx="12"/>
          </p:nvPr>
        </p:nvSpPr>
        <p:spPr>
          <a:xfrm>
            <a:off x="2748687" y="146305"/>
            <a:ext cx="3985870" cy="469027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1" y="1680178"/>
            <a:ext cx="2486930" cy="1622533"/>
          </a:xfrm>
        </p:spPr>
        <p:txBody>
          <a:bodyPr lIns="73152">
            <a:normAutofit/>
          </a:bodyPr>
          <a:lstStyle>
            <a:lvl1pPr algn="ctr">
              <a:lnSpc>
                <a:spcPct val="60000"/>
              </a:lnSpc>
              <a:defRPr sz="5400">
                <a:solidFill>
                  <a:schemeClr val="bg1"/>
                </a:solidFill>
                <a:latin typeface="+mj-lt"/>
              </a:defRPr>
            </a:lvl1pPr>
          </a:lstStyle>
          <a:p>
            <a:r>
              <a:rPr lang="en-US"/>
              <a:t>Click to edit Master title style</a:t>
            </a:r>
            <a:endParaRPr lang="en-US" dirty="0"/>
          </a:p>
        </p:txBody>
      </p:sp>
      <p:sp>
        <p:nvSpPr>
          <p:cNvPr id="6" name="Footer Placeholder 4">
            <a:extLst>
              <a:ext uri="{FF2B5EF4-FFF2-40B4-BE49-F238E27FC236}">
                <a16:creationId xmlns:a16="http://schemas.microsoft.com/office/drawing/2014/main" id="{0E45F48D-D10D-6263-DDA3-A9CDB7C611C1}"/>
              </a:ext>
            </a:extLst>
          </p:cNvPr>
          <p:cNvSpPr>
            <a:spLocks noGrp="1"/>
          </p:cNvSpPr>
          <p:nvPr>
            <p:ph type="ftr" sz="quarter" idx="13"/>
          </p:nvPr>
        </p:nvSpPr>
        <p:spPr/>
        <p:txBody>
          <a:bodyPr/>
          <a:lstStyle>
            <a:lvl1pPr algn="r">
              <a:defRPr sz="675" b="0" i="0">
                <a:solidFill>
                  <a:schemeClr val="accent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Tree>
    <p:extLst>
      <p:ext uri="{BB962C8B-B14F-4D97-AF65-F5344CB8AC3E}">
        <p14:creationId xmlns:p14="http://schemas.microsoft.com/office/powerpoint/2010/main" val="3797015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04-6 - Body Slide Text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7B2ACB-FA68-20E1-60BE-069DDDBB4FFB}"/>
              </a:ext>
            </a:extLst>
          </p:cNvPr>
          <p:cNvSpPr/>
          <p:nvPr userDrawn="1"/>
        </p:nvSpPr>
        <p:spPr>
          <a:xfrm>
            <a:off x="0" y="0"/>
            <a:ext cx="2606675"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3" name="Slide Number Placeholder 5">
            <a:extLst>
              <a:ext uri="{FF2B5EF4-FFF2-40B4-BE49-F238E27FC236}">
                <a16:creationId xmlns:a16="http://schemas.microsoft.com/office/drawing/2014/main" id="{A11517B8-84A5-C27B-DD72-9044F855C367}"/>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009F199A-4B28-4FEA-B45E-602476EE8111}" type="slidenum">
              <a:rPr lang="en-US" sz="675" smtClean="0">
                <a:solidFill>
                  <a:schemeClr val="accent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accent1"/>
              </a:solidFill>
              <a:latin typeface="TeleGrotesk Next Medium" pitchFamily="2" charset="0"/>
              <a:ea typeface="TeleGrotesk Next Medium" pitchFamily="2" charset="0"/>
              <a:cs typeface="TeleGrotesk Next Medium" pitchFamily="2" charset="0"/>
            </a:endParaRPr>
          </a:p>
        </p:txBody>
      </p:sp>
      <p:pic>
        <p:nvPicPr>
          <p:cNvPr id="5" name="Picture 6" descr="A picture containing plate, drawing&#10;&#10;Description automatically generated">
            <a:extLst>
              <a:ext uri="{FF2B5EF4-FFF2-40B4-BE49-F238E27FC236}">
                <a16:creationId xmlns:a16="http://schemas.microsoft.com/office/drawing/2014/main" id="{E75AA2DF-BA73-A2A6-729A-197B0E6610C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638" y="4875213"/>
            <a:ext cx="687387" cy="14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4"/>
          <p:cNvSpPr>
            <a:spLocks noGrp="1"/>
          </p:cNvSpPr>
          <p:nvPr>
            <p:ph sz="quarter" idx="12"/>
          </p:nvPr>
        </p:nvSpPr>
        <p:spPr>
          <a:xfrm>
            <a:off x="2748687" y="146305"/>
            <a:ext cx="3985870" cy="469027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0" y="1680178"/>
            <a:ext cx="2606040" cy="1622533"/>
          </a:xfrm>
        </p:spPr>
        <p:txBody>
          <a:bodyPr lIns="73152">
            <a:normAutofit/>
          </a:bodyPr>
          <a:lstStyle>
            <a:lvl1pPr algn="ctr">
              <a:lnSpc>
                <a:spcPct val="60000"/>
              </a:lnSpc>
              <a:defRPr sz="5400">
                <a:solidFill>
                  <a:schemeClr val="bg1"/>
                </a:solidFill>
                <a:latin typeface="+mj-lt"/>
              </a:defRPr>
            </a:lvl1pPr>
          </a:lstStyle>
          <a:p>
            <a:r>
              <a:rPr lang="en-US"/>
              <a:t>Click to edit Master title style</a:t>
            </a:r>
            <a:endParaRPr lang="en-US" dirty="0"/>
          </a:p>
        </p:txBody>
      </p:sp>
      <p:sp>
        <p:nvSpPr>
          <p:cNvPr id="6" name="Footer Placeholder 4">
            <a:extLst>
              <a:ext uri="{FF2B5EF4-FFF2-40B4-BE49-F238E27FC236}">
                <a16:creationId xmlns:a16="http://schemas.microsoft.com/office/drawing/2014/main" id="{3A221758-9795-BC97-8628-2DDD8C2EFD47}"/>
              </a:ext>
            </a:extLst>
          </p:cNvPr>
          <p:cNvSpPr>
            <a:spLocks noGrp="1"/>
          </p:cNvSpPr>
          <p:nvPr>
            <p:ph type="ftr" sz="quarter" idx="13"/>
          </p:nvPr>
        </p:nvSpPr>
        <p:spPr/>
        <p:txBody>
          <a:bodyPr/>
          <a:lstStyle>
            <a:lvl1pPr algn="r">
              <a:defRPr sz="675" b="0" i="0">
                <a:solidFill>
                  <a:schemeClr val="accent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Tree>
    <p:extLst>
      <p:ext uri="{BB962C8B-B14F-4D97-AF65-F5344CB8AC3E}">
        <p14:creationId xmlns:p14="http://schemas.microsoft.com/office/powerpoint/2010/main" val="1957503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4-7 - Body Slide Text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C89042A-97B1-FF7E-D733-ABA2F5AA38B2}"/>
              </a:ext>
            </a:extLst>
          </p:cNvPr>
          <p:cNvSpPr/>
          <p:nvPr userDrawn="1"/>
        </p:nvSpPr>
        <p:spPr>
          <a:xfrm>
            <a:off x="3417888" y="0"/>
            <a:ext cx="3440112"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3" name="Footer Placeholder 4">
            <a:extLst>
              <a:ext uri="{FF2B5EF4-FFF2-40B4-BE49-F238E27FC236}">
                <a16:creationId xmlns:a16="http://schemas.microsoft.com/office/drawing/2014/main" id="{6F57FF87-9EA8-DE9C-BE1A-2CA3272C65BF}"/>
              </a:ext>
            </a:extLst>
          </p:cNvPr>
          <p:cNvSpPr txBox="1">
            <a:spLocks/>
          </p:cNvSpPr>
          <p:nvPr userDrawn="1"/>
        </p:nvSpPr>
        <p:spPr>
          <a:xfrm>
            <a:off x="4219575" y="4945063"/>
            <a:ext cx="2171700" cy="152400"/>
          </a:xfrm>
          <a:prstGeom prst="rect">
            <a:avLst/>
          </a:prstGeom>
        </p:spPr>
        <p:txBody>
          <a:bodyPr lIns="51511" tIns="25755" rIns="51511" bIns="25755" anchor="ctr"/>
          <a:lstStyle>
            <a:defPPr>
              <a:defRPr lang="en-US"/>
            </a:defPPr>
            <a:lvl1pPr marL="0" algn="r" defTabSz="342871" rtl="0" eaLnBrk="1" latinLnBrk="0" hangingPunct="1">
              <a:defRPr sz="900" b="0" i="0" kern="1200">
                <a:solidFill>
                  <a:schemeClr val="accent1"/>
                </a:solidFill>
                <a:latin typeface="Tele-GroteskHal" pitchFamily="2" charset="0"/>
                <a:ea typeface="+mn-ea"/>
                <a:cs typeface="Tele-GroteskHal" pitchFamily="2" charset="0"/>
              </a:defRPr>
            </a:lvl1pPr>
            <a:lvl2pPr marL="342871" algn="l" defTabSz="342871" rtl="0" eaLnBrk="1" latinLnBrk="0" hangingPunct="1">
              <a:defRPr sz="1400" kern="1200">
                <a:solidFill>
                  <a:schemeClr val="tx1"/>
                </a:solidFill>
                <a:latin typeface="+mn-lt"/>
                <a:ea typeface="+mn-ea"/>
                <a:cs typeface="+mn-cs"/>
              </a:defRPr>
            </a:lvl2pPr>
            <a:lvl3pPr marL="685741" algn="l" defTabSz="342871" rtl="0" eaLnBrk="1" latinLnBrk="0" hangingPunct="1">
              <a:defRPr sz="1400" kern="1200">
                <a:solidFill>
                  <a:schemeClr val="tx1"/>
                </a:solidFill>
                <a:latin typeface="+mn-lt"/>
                <a:ea typeface="+mn-ea"/>
                <a:cs typeface="+mn-cs"/>
              </a:defRPr>
            </a:lvl3pPr>
            <a:lvl4pPr marL="1028611" algn="l" defTabSz="342871" rtl="0" eaLnBrk="1" latinLnBrk="0" hangingPunct="1">
              <a:defRPr sz="1400" kern="1200">
                <a:solidFill>
                  <a:schemeClr val="tx1"/>
                </a:solidFill>
                <a:latin typeface="+mn-lt"/>
                <a:ea typeface="+mn-ea"/>
                <a:cs typeface="+mn-cs"/>
              </a:defRPr>
            </a:lvl4pPr>
            <a:lvl5pPr marL="1371482" algn="l" defTabSz="342871" rtl="0" eaLnBrk="1" latinLnBrk="0" hangingPunct="1">
              <a:defRPr sz="1400" kern="1200">
                <a:solidFill>
                  <a:schemeClr val="tx1"/>
                </a:solidFill>
                <a:latin typeface="+mn-lt"/>
                <a:ea typeface="+mn-ea"/>
                <a:cs typeface="+mn-cs"/>
              </a:defRPr>
            </a:lvl5pPr>
            <a:lvl6pPr marL="1714352" algn="l" defTabSz="342871" rtl="0" eaLnBrk="1" latinLnBrk="0" hangingPunct="1">
              <a:defRPr sz="1400" kern="1200">
                <a:solidFill>
                  <a:schemeClr val="tx1"/>
                </a:solidFill>
                <a:latin typeface="+mn-lt"/>
                <a:ea typeface="+mn-ea"/>
                <a:cs typeface="+mn-cs"/>
              </a:defRPr>
            </a:lvl6pPr>
            <a:lvl7pPr marL="2057223" algn="l" defTabSz="342871" rtl="0" eaLnBrk="1" latinLnBrk="0" hangingPunct="1">
              <a:defRPr sz="1400" kern="1200">
                <a:solidFill>
                  <a:schemeClr val="tx1"/>
                </a:solidFill>
                <a:latin typeface="+mn-lt"/>
                <a:ea typeface="+mn-ea"/>
                <a:cs typeface="+mn-cs"/>
              </a:defRPr>
            </a:lvl7pPr>
            <a:lvl8pPr marL="2400094" algn="l" defTabSz="342871" rtl="0" eaLnBrk="1" latinLnBrk="0" hangingPunct="1">
              <a:defRPr sz="1400" kern="1200">
                <a:solidFill>
                  <a:schemeClr val="tx1"/>
                </a:solidFill>
                <a:latin typeface="+mn-lt"/>
                <a:ea typeface="+mn-ea"/>
                <a:cs typeface="+mn-cs"/>
              </a:defRPr>
            </a:lvl8pPr>
            <a:lvl9pPr marL="2742963" algn="l" defTabSz="342871" rtl="0" eaLnBrk="1" latinLnBrk="0" hangingPunct="1">
              <a:defRPr sz="1400" kern="1200">
                <a:solidFill>
                  <a:schemeClr val="tx1"/>
                </a:solidFill>
                <a:latin typeface="+mn-lt"/>
                <a:ea typeface="+mn-ea"/>
                <a:cs typeface="+mn-cs"/>
              </a:defRPr>
            </a:lvl9pPr>
          </a:lstStyle>
          <a:p>
            <a:pPr fontAlgn="auto">
              <a:spcBef>
                <a:spcPts val="0"/>
              </a:spcBef>
              <a:spcAft>
                <a:spcPts val="0"/>
              </a:spcAft>
              <a:defRPr/>
            </a:pPr>
            <a:r>
              <a:rPr lang="en-US" sz="675" dirty="0">
                <a:solidFill>
                  <a:schemeClr val="bg1"/>
                </a:solidFill>
                <a:latin typeface="TeleGrotesk Next Medium" pitchFamily="2" charset="0"/>
                <a:ea typeface="TeleGrotesk Next Medium" pitchFamily="2" charset="0"/>
                <a:cs typeface="TeleGrotesk Next Medium" pitchFamily="2" charset="0"/>
              </a:rPr>
              <a:t>T-Mobile Confidential</a:t>
            </a:r>
          </a:p>
        </p:txBody>
      </p:sp>
      <p:sp>
        <p:nvSpPr>
          <p:cNvPr id="4" name="Slide Number Placeholder 5">
            <a:extLst>
              <a:ext uri="{FF2B5EF4-FFF2-40B4-BE49-F238E27FC236}">
                <a16:creationId xmlns:a16="http://schemas.microsoft.com/office/drawing/2014/main" id="{74061697-2196-148B-5A60-7DEDE1FC7DC4}"/>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8668DBED-8A15-4DEB-81B6-8AB0C4A78951}" type="slidenum">
              <a:rPr lang="en-US" sz="675" smtClean="0">
                <a:solidFill>
                  <a:schemeClr val="bg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bg1"/>
              </a:solidFill>
              <a:latin typeface="TeleGrotesk Next Medium" pitchFamily="2" charset="0"/>
              <a:ea typeface="TeleGrotesk Next Medium" pitchFamily="2" charset="0"/>
              <a:cs typeface="TeleGrotesk Next Medium" pitchFamily="2" charset="0"/>
            </a:endParaRPr>
          </a:p>
        </p:txBody>
      </p:sp>
      <p:sp>
        <p:nvSpPr>
          <p:cNvPr id="16" name="Title 1"/>
          <p:cNvSpPr>
            <a:spLocks noGrp="1"/>
          </p:cNvSpPr>
          <p:nvPr>
            <p:ph type="title"/>
          </p:nvPr>
        </p:nvSpPr>
        <p:spPr>
          <a:xfrm>
            <a:off x="137160" y="146305"/>
            <a:ext cx="3132637" cy="552973"/>
          </a:xfrm>
        </p:spPr>
        <p:txBody>
          <a:bodyPr>
            <a:normAutofit/>
          </a:bodyPr>
          <a:lstStyle>
            <a:lvl1pPr>
              <a:defRPr sz="2400" baseline="0">
                <a:solidFill>
                  <a:schemeClr val="accent1"/>
                </a:solidFill>
                <a:latin typeface="+mj-lt"/>
              </a:defRPr>
            </a:lvl1pPr>
          </a:lstStyle>
          <a:p>
            <a:r>
              <a:rPr lang="en-US"/>
              <a:t>Click to edit Master title style</a:t>
            </a:r>
            <a:endParaRPr lang="en-US" dirty="0"/>
          </a:p>
        </p:txBody>
      </p:sp>
      <p:sp>
        <p:nvSpPr>
          <p:cNvPr id="13" name="Content Placeholder 5"/>
          <p:cNvSpPr>
            <a:spLocks noGrp="1"/>
          </p:cNvSpPr>
          <p:nvPr>
            <p:ph sz="quarter" idx="12"/>
          </p:nvPr>
        </p:nvSpPr>
        <p:spPr>
          <a:xfrm>
            <a:off x="137160" y="877824"/>
            <a:ext cx="3223260" cy="3886200"/>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0"/>
          <p:cNvSpPr>
            <a:spLocks noGrp="1"/>
          </p:cNvSpPr>
          <p:nvPr>
            <p:ph sz="quarter" idx="13"/>
          </p:nvPr>
        </p:nvSpPr>
        <p:spPr>
          <a:xfrm>
            <a:off x="3510701" y="877824"/>
            <a:ext cx="3223260" cy="3886200"/>
          </a:xfrm>
        </p:spPr>
        <p:txBody>
          <a:bodyPr/>
          <a:lstStyle>
            <a:lvl1pPr marL="0" indent="0">
              <a:buClr>
                <a:schemeClr val="bg1"/>
              </a:buClr>
              <a:buNone/>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04209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4-8 - Body Slide Text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F8F066-8EDF-ADEE-A42E-5EE0A988C9A3}"/>
              </a:ext>
            </a:extLst>
          </p:cNvPr>
          <p:cNvSpPr/>
          <p:nvPr userDrawn="1"/>
        </p:nvSpPr>
        <p:spPr>
          <a:xfrm>
            <a:off x="4367213" y="0"/>
            <a:ext cx="2490787"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3" name="Slide Number Placeholder 5">
            <a:extLst>
              <a:ext uri="{FF2B5EF4-FFF2-40B4-BE49-F238E27FC236}">
                <a16:creationId xmlns:a16="http://schemas.microsoft.com/office/drawing/2014/main" id="{3EA2D35F-BCBB-A69D-77D4-F4C9C3F771B9}"/>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C56E9F4C-E374-4425-9597-7979702147B4}" type="slidenum">
              <a:rPr lang="en-US" sz="675" smtClean="0">
                <a:solidFill>
                  <a:schemeClr val="bg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bg1"/>
              </a:solidFill>
              <a:latin typeface="TeleGrotesk Next Medium" pitchFamily="2" charset="0"/>
              <a:ea typeface="TeleGrotesk Next Medium" pitchFamily="2" charset="0"/>
              <a:cs typeface="TeleGrotesk Next Medium" pitchFamily="2" charset="0"/>
            </a:endParaRPr>
          </a:p>
        </p:txBody>
      </p:sp>
      <p:sp>
        <p:nvSpPr>
          <p:cNvPr id="14" name="Content Placeholder 5"/>
          <p:cNvSpPr>
            <a:spLocks noGrp="1"/>
          </p:cNvSpPr>
          <p:nvPr>
            <p:ph sz="quarter" idx="12"/>
          </p:nvPr>
        </p:nvSpPr>
        <p:spPr>
          <a:xfrm>
            <a:off x="137160" y="365760"/>
            <a:ext cx="4268420" cy="4398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3"/>
          <p:cNvSpPr>
            <a:spLocks noGrp="1"/>
          </p:cNvSpPr>
          <p:nvPr>
            <p:ph type="title"/>
          </p:nvPr>
        </p:nvSpPr>
        <p:spPr>
          <a:xfrm>
            <a:off x="4366975" y="1760484"/>
            <a:ext cx="2491025" cy="1622533"/>
          </a:xfrm>
        </p:spPr>
        <p:txBody>
          <a:bodyPr lIns="73152">
            <a:normAutofit/>
          </a:bodyPr>
          <a:lstStyle>
            <a:lvl1pPr algn="ctr">
              <a:lnSpc>
                <a:spcPct val="60000"/>
              </a:lnSpc>
              <a:defRPr sz="5400">
                <a:solidFill>
                  <a:schemeClr val="bg1"/>
                </a:solidFill>
                <a:latin typeface="+mj-lt"/>
              </a:defRPr>
            </a:lvl1pPr>
          </a:lstStyle>
          <a:p>
            <a:r>
              <a:rPr lang="en-US"/>
              <a:t>Click to edit Master title style</a:t>
            </a:r>
            <a:endParaRPr lang="en-US" dirty="0"/>
          </a:p>
        </p:txBody>
      </p:sp>
      <p:sp>
        <p:nvSpPr>
          <p:cNvPr id="4" name="Footer Placeholder 4">
            <a:extLst>
              <a:ext uri="{FF2B5EF4-FFF2-40B4-BE49-F238E27FC236}">
                <a16:creationId xmlns:a16="http://schemas.microsoft.com/office/drawing/2014/main" id="{34043A4F-0FB3-BBC6-E193-3B7481604C8D}"/>
              </a:ext>
            </a:extLst>
          </p:cNvPr>
          <p:cNvSpPr>
            <a:spLocks noGrp="1"/>
          </p:cNvSpPr>
          <p:nvPr>
            <p:ph type="ftr" sz="quarter" idx="13"/>
          </p:nvPr>
        </p:nvSpPr>
        <p:spPr/>
        <p:txBody>
          <a:bodyPr/>
          <a:lstStyle>
            <a:lvl1pPr algn="r">
              <a:defRPr sz="675" b="0" i="0">
                <a:solidFill>
                  <a:schemeClr val="bg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Tree>
    <p:extLst>
      <p:ext uri="{BB962C8B-B14F-4D97-AF65-F5344CB8AC3E}">
        <p14:creationId xmlns:p14="http://schemas.microsoft.com/office/powerpoint/2010/main" val="1555024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4-9 - Body Slide Text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BB0D71-7A3D-F675-77FF-97182C50573E}"/>
              </a:ext>
            </a:extLst>
          </p:cNvPr>
          <p:cNvSpPr/>
          <p:nvPr userDrawn="1"/>
        </p:nvSpPr>
        <p:spPr>
          <a:xfrm>
            <a:off x="4251325" y="0"/>
            <a:ext cx="2606675" cy="5143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871" eaLnBrk="1" fontAlgn="auto" hangingPunct="1">
              <a:spcBef>
                <a:spcPts val="0"/>
              </a:spcBef>
              <a:spcAft>
                <a:spcPts val="0"/>
              </a:spcAft>
              <a:defRPr/>
            </a:pPr>
            <a:endParaRPr lang="en-US" sz="1050" dirty="0"/>
          </a:p>
        </p:txBody>
      </p:sp>
      <p:sp>
        <p:nvSpPr>
          <p:cNvPr id="3" name="Slide Number Placeholder 5">
            <a:extLst>
              <a:ext uri="{FF2B5EF4-FFF2-40B4-BE49-F238E27FC236}">
                <a16:creationId xmlns:a16="http://schemas.microsoft.com/office/drawing/2014/main" id="{EB5F0C71-3A63-64DE-E320-29B0E73F8C9C}"/>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5BA19E61-A6F6-4EC5-8BC6-6F0231756918}" type="slidenum">
              <a:rPr lang="en-US" sz="675" smtClean="0">
                <a:solidFill>
                  <a:schemeClr val="bg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bg1"/>
              </a:solidFill>
              <a:latin typeface="TeleGrotesk Next Medium" pitchFamily="2" charset="0"/>
              <a:ea typeface="TeleGrotesk Next Medium" pitchFamily="2" charset="0"/>
              <a:cs typeface="TeleGrotesk Next Medium" pitchFamily="2" charset="0"/>
            </a:endParaRPr>
          </a:p>
        </p:txBody>
      </p:sp>
      <p:sp>
        <p:nvSpPr>
          <p:cNvPr id="14" name="Content Placeholder 5"/>
          <p:cNvSpPr>
            <a:spLocks noGrp="1"/>
          </p:cNvSpPr>
          <p:nvPr>
            <p:ph sz="quarter" idx="12"/>
          </p:nvPr>
        </p:nvSpPr>
        <p:spPr>
          <a:xfrm>
            <a:off x="137160" y="365760"/>
            <a:ext cx="4268420" cy="4398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3"/>
          <p:cNvSpPr>
            <a:spLocks noGrp="1"/>
          </p:cNvSpPr>
          <p:nvPr>
            <p:ph type="title"/>
          </p:nvPr>
        </p:nvSpPr>
        <p:spPr>
          <a:xfrm>
            <a:off x="4251960" y="1760484"/>
            <a:ext cx="2606040" cy="1622533"/>
          </a:xfrm>
        </p:spPr>
        <p:txBody>
          <a:bodyPr lIns="73152">
            <a:normAutofit/>
          </a:bodyPr>
          <a:lstStyle>
            <a:lvl1pPr algn="ctr">
              <a:lnSpc>
                <a:spcPct val="60000"/>
              </a:lnSpc>
              <a:defRPr sz="5400">
                <a:solidFill>
                  <a:schemeClr val="bg1"/>
                </a:solidFill>
                <a:latin typeface="+mj-lt"/>
              </a:defRPr>
            </a:lvl1pPr>
          </a:lstStyle>
          <a:p>
            <a:r>
              <a:rPr lang="en-US"/>
              <a:t>Click to edit Master title style</a:t>
            </a:r>
            <a:endParaRPr lang="en-US" dirty="0"/>
          </a:p>
        </p:txBody>
      </p:sp>
      <p:sp>
        <p:nvSpPr>
          <p:cNvPr id="4" name="Footer Placeholder 4">
            <a:extLst>
              <a:ext uri="{FF2B5EF4-FFF2-40B4-BE49-F238E27FC236}">
                <a16:creationId xmlns:a16="http://schemas.microsoft.com/office/drawing/2014/main" id="{2BC26453-BB19-6362-21CD-11BBB62A886E}"/>
              </a:ext>
            </a:extLst>
          </p:cNvPr>
          <p:cNvSpPr>
            <a:spLocks noGrp="1"/>
          </p:cNvSpPr>
          <p:nvPr>
            <p:ph type="ftr" sz="quarter" idx="13"/>
          </p:nvPr>
        </p:nvSpPr>
        <p:spPr/>
        <p:txBody>
          <a:bodyPr/>
          <a:lstStyle>
            <a:lvl1pPr algn="r">
              <a:defRPr sz="675" b="0" i="0">
                <a:solidFill>
                  <a:schemeClr val="bg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Tree>
    <p:extLst>
      <p:ext uri="{BB962C8B-B14F-4D97-AF65-F5344CB8AC3E}">
        <p14:creationId xmlns:p14="http://schemas.microsoft.com/office/powerpoint/2010/main" val="4260132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4 - Body Slide 1">
    <p:spTree>
      <p:nvGrpSpPr>
        <p:cNvPr id="1" name=""/>
        <p:cNvGrpSpPr/>
        <p:nvPr/>
      </p:nvGrpSpPr>
      <p:grpSpPr>
        <a:xfrm>
          <a:off x="0" y="0"/>
          <a:ext cx="0" cy="0"/>
          <a:chOff x="0" y="0"/>
          <a:chExt cx="0" cy="0"/>
        </a:xfrm>
      </p:grpSpPr>
      <p:sp>
        <p:nvSpPr>
          <p:cNvPr id="10" name="Content Placeholder 9"/>
          <p:cNvSpPr>
            <a:spLocks noGrp="1"/>
          </p:cNvSpPr>
          <p:nvPr>
            <p:ph sz="quarter" idx="12"/>
          </p:nvPr>
        </p:nvSpPr>
        <p:spPr>
          <a:xfrm>
            <a:off x="137158" y="877824"/>
            <a:ext cx="6583680" cy="3886200"/>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137162" y="146306"/>
            <a:ext cx="6583679" cy="552973"/>
          </a:xfrm>
        </p:spPr>
        <p:txBody>
          <a:bodyPr>
            <a:noAutofit/>
          </a:bodyPr>
          <a:lstStyle>
            <a:lvl1pPr>
              <a:defRPr sz="2025" baseline="0">
                <a:solidFill>
                  <a:srgbClr val="E20074"/>
                </a:solidFill>
              </a:defRPr>
            </a:lvl1pPr>
          </a:lstStyle>
          <a:p>
            <a:r>
              <a:rPr lang="en-US"/>
              <a:t>TITLE OF SLIDE</a:t>
            </a:r>
          </a:p>
        </p:txBody>
      </p:sp>
      <p:sp>
        <p:nvSpPr>
          <p:cNvPr id="6" name="Slide Number Placeholder 5"/>
          <p:cNvSpPr txBox="1">
            <a:spLocks/>
          </p:cNvSpPr>
          <p:nvPr userDrawn="1"/>
        </p:nvSpPr>
        <p:spPr>
          <a:xfrm>
            <a:off x="36515" y="4938662"/>
            <a:ext cx="584200" cy="151607"/>
          </a:xfrm>
          <a:prstGeom prst="rect">
            <a:avLst/>
          </a:prstGeom>
        </p:spPr>
        <p:txBody>
          <a:bodyPr vert="horz" lIns="51511" tIns="25755" rIns="51511" bIns="25755" rtlCol="0"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fld id="{1AF40C39-5108-E841-85F7-F0B9C0D30E8D}" type="slidenum">
              <a:rPr lang="en-US" sz="675" smtClean="0">
                <a:solidFill>
                  <a:schemeClr val="bg1"/>
                </a:solidFill>
              </a:rPr>
              <a:pPr/>
              <a:t>‹#›</a:t>
            </a:fld>
            <a:endParaRPr lang="en-US" sz="675">
              <a:solidFill>
                <a:schemeClr val="bg1"/>
              </a:solidFill>
            </a:endParaRPr>
          </a:p>
        </p:txBody>
      </p:sp>
      <p:sp>
        <p:nvSpPr>
          <p:cNvPr id="7" name="Footer Placeholder 4">
            <a:extLst>
              <a:ext uri="{FF2B5EF4-FFF2-40B4-BE49-F238E27FC236}">
                <a16:creationId xmlns:a16="http://schemas.microsoft.com/office/drawing/2014/main" id="{EA3D2B7D-EF97-994E-8D9B-ACCBF56FC173}"/>
              </a:ext>
            </a:extLst>
          </p:cNvPr>
          <p:cNvSpPr txBox="1">
            <a:spLocks/>
          </p:cNvSpPr>
          <p:nvPr userDrawn="1"/>
        </p:nvSpPr>
        <p:spPr>
          <a:xfrm>
            <a:off x="1593761" y="4921391"/>
            <a:ext cx="2171700" cy="151607"/>
          </a:xfrm>
          <a:prstGeom prst="rect">
            <a:avLst/>
          </a:prstGeom>
        </p:spPr>
        <p:txBody>
          <a:bodyPr vert="horz" lIns="51511" tIns="25755" rIns="51511" bIns="25755" rtlCol="0" anchor="ctr"/>
          <a:lstStyle>
            <a:defPPr>
              <a:defRPr lang="en-US"/>
            </a:defPPr>
            <a:lvl1pPr marL="0" algn="r" defTabSz="342871" rtl="0" eaLnBrk="1" latinLnBrk="0" hangingPunct="1">
              <a:defRPr sz="900" b="0" i="0" kern="1200">
                <a:solidFill>
                  <a:schemeClr val="accent1"/>
                </a:solidFill>
                <a:latin typeface="Tele-GroteskHal" pitchFamily="2" charset="0"/>
                <a:ea typeface="+mn-ea"/>
                <a:cs typeface="Tele-GroteskHal" pitchFamily="2" charset="0"/>
              </a:defRPr>
            </a:lvl1pPr>
            <a:lvl2pPr marL="342871" algn="l" defTabSz="342871" rtl="0" eaLnBrk="1" latinLnBrk="0" hangingPunct="1">
              <a:defRPr sz="1400" kern="1200">
                <a:solidFill>
                  <a:schemeClr val="tx1"/>
                </a:solidFill>
                <a:latin typeface="+mn-lt"/>
                <a:ea typeface="+mn-ea"/>
                <a:cs typeface="+mn-cs"/>
              </a:defRPr>
            </a:lvl2pPr>
            <a:lvl3pPr marL="685741" algn="l" defTabSz="342871" rtl="0" eaLnBrk="1" latinLnBrk="0" hangingPunct="1">
              <a:defRPr sz="1400" kern="1200">
                <a:solidFill>
                  <a:schemeClr val="tx1"/>
                </a:solidFill>
                <a:latin typeface="+mn-lt"/>
                <a:ea typeface="+mn-ea"/>
                <a:cs typeface="+mn-cs"/>
              </a:defRPr>
            </a:lvl3pPr>
            <a:lvl4pPr marL="1028611" algn="l" defTabSz="342871" rtl="0" eaLnBrk="1" latinLnBrk="0" hangingPunct="1">
              <a:defRPr sz="1400" kern="1200">
                <a:solidFill>
                  <a:schemeClr val="tx1"/>
                </a:solidFill>
                <a:latin typeface="+mn-lt"/>
                <a:ea typeface="+mn-ea"/>
                <a:cs typeface="+mn-cs"/>
              </a:defRPr>
            </a:lvl4pPr>
            <a:lvl5pPr marL="1371482" algn="l" defTabSz="342871" rtl="0" eaLnBrk="1" latinLnBrk="0" hangingPunct="1">
              <a:defRPr sz="1400" kern="1200">
                <a:solidFill>
                  <a:schemeClr val="tx1"/>
                </a:solidFill>
                <a:latin typeface="+mn-lt"/>
                <a:ea typeface="+mn-ea"/>
                <a:cs typeface="+mn-cs"/>
              </a:defRPr>
            </a:lvl5pPr>
            <a:lvl6pPr marL="1714352" algn="l" defTabSz="342871" rtl="0" eaLnBrk="1" latinLnBrk="0" hangingPunct="1">
              <a:defRPr sz="1400" kern="1200">
                <a:solidFill>
                  <a:schemeClr val="tx1"/>
                </a:solidFill>
                <a:latin typeface="+mn-lt"/>
                <a:ea typeface="+mn-ea"/>
                <a:cs typeface="+mn-cs"/>
              </a:defRPr>
            </a:lvl6pPr>
            <a:lvl7pPr marL="2057223" algn="l" defTabSz="342871" rtl="0" eaLnBrk="1" latinLnBrk="0" hangingPunct="1">
              <a:defRPr sz="1400" kern="1200">
                <a:solidFill>
                  <a:schemeClr val="tx1"/>
                </a:solidFill>
                <a:latin typeface="+mn-lt"/>
                <a:ea typeface="+mn-ea"/>
                <a:cs typeface="+mn-cs"/>
              </a:defRPr>
            </a:lvl7pPr>
            <a:lvl8pPr marL="2400094" algn="l" defTabSz="342871" rtl="0" eaLnBrk="1" latinLnBrk="0" hangingPunct="1">
              <a:defRPr sz="1400" kern="1200">
                <a:solidFill>
                  <a:schemeClr val="tx1"/>
                </a:solidFill>
                <a:latin typeface="+mn-lt"/>
                <a:ea typeface="+mn-ea"/>
                <a:cs typeface="+mn-cs"/>
              </a:defRPr>
            </a:lvl8pPr>
            <a:lvl9pPr marL="2742963" algn="l" defTabSz="342871" rtl="0" eaLnBrk="1" latinLnBrk="0" hangingPunct="1">
              <a:defRPr sz="1400" kern="1200">
                <a:solidFill>
                  <a:schemeClr val="tx1"/>
                </a:solidFill>
                <a:latin typeface="+mn-lt"/>
                <a:ea typeface="+mn-ea"/>
                <a:cs typeface="+mn-cs"/>
              </a:defRPr>
            </a:lvl9pPr>
          </a:lstStyle>
          <a:p>
            <a:r>
              <a:rPr lang="en-US" sz="675"/>
              <a:t>T-Mobile Confidential</a:t>
            </a:r>
          </a:p>
        </p:txBody>
      </p:sp>
    </p:spTree>
    <p:extLst>
      <p:ext uri="{BB962C8B-B14F-4D97-AF65-F5344CB8AC3E}">
        <p14:creationId xmlns:p14="http://schemas.microsoft.com/office/powerpoint/2010/main" val="3685442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07-1 - Closing Slid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A2C36B-5966-ACE2-0CB2-582D3A2D64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70175" y="4389438"/>
            <a:ext cx="15176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8046AD4-7E6B-2DF7-04FD-CE2ECD85FAB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59025" y="874713"/>
            <a:ext cx="206375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18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07-2 - Closing Slide">
    <p:bg>
      <p:bgPr>
        <a:solidFill>
          <a:schemeClr val="accent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6AC70E-9B2A-5573-95A2-4086A917A629}"/>
              </a:ext>
            </a:extLst>
          </p:cNvPr>
          <p:cNvSpPr txBox="1">
            <a:spLocks noChangeArrowheads="1"/>
          </p:cNvSpPr>
          <p:nvPr userDrawn="1"/>
        </p:nvSpPr>
        <p:spPr bwMode="auto">
          <a:xfrm>
            <a:off x="2314575" y="1285875"/>
            <a:ext cx="222885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sz="1400">
                <a:solidFill>
                  <a:schemeClr val="tx1"/>
                </a:solidFill>
                <a:latin typeface="TeleGrotesk Next" pitchFamily="2" charset="0"/>
              </a:defRPr>
            </a:lvl1pPr>
            <a:lvl2pPr marL="742950" indent="-285750">
              <a:defRPr sz="1400">
                <a:solidFill>
                  <a:schemeClr val="tx1"/>
                </a:solidFill>
                <a:latin typeface="TeleGrotesk Next" pitchFamily="2" charset="0"/>
              </a:defRPr>
            </a:lvl2pPr>
            <a:lvl3pPr marL="1143000" indent="-228600">
              <a:defRPr sz="1400">
                <a:solidFill>
                  <a:schemeClr val="tx1"/>
                </a:solidFill>
                <a:latin typeface="TeleGrotesk Next" pitchFamily="2" charset="0"/>
              </a:defRPr>
            </a:lvl3pPr>
            <a:lvl4pPr marL="1600200" indent="-228600">
              <a:defRPr sz="1400">
                <a:solidFill>
                  <a:schemeClr val="tx1"/>
                </a:solidFill>
                <a:latin typeface="TeleGrotesk Next" pitchFamily="2" charset="0"/>
              </a:defRPr>
            </a:lvl4pPr>
            <a:lvl5pPr marL="2057400" indent="-228600">
              <a:defRPr sz="1400">
                <a:solidFill>
                  <a:schemeClr val="tx1"/>
                </a:solidFill>
                <a:latin typeface="TeleGrotesk Next" pitchFamily="2" charset="0"/>
              </a:defRPr>
            </a:lvl5pPr>
            <a:lvl6pPr marL="2514600" indent="-228600" defTabSz="341313" fontAlgn="base">
              <a:spcBef>
                <a:spcPct val="0"/>
              </a:spcBef>
              <a:spcAft>
                <a:spcPct val="0"/>
              </a:spcAft>
              <a:defRPr sz="1400">
                <a:solidFill>
                  <a:schemeClr val="tx1"/>
                </a:solidFill>
                <a:latin typeface="TeleGrotesk Next" pitchFamily="2" charset="0"/>
              </a:defRPr>
            </a:lvl6pPr>
            <a:lvl7pPr marL="2971800" indent="-228600" defTabSz="341313" fontAlgn="base">
              <a:spcBef>
                <a:spcPct val="0"/>
              </a:spcBef>
              <a:spcAft>
                <a:spcPct val="0"/>
              </a:spcAft>
              <a:defRPr sz="1400">
                <a:solidFill>
                  <a:schemeClr val="tx1"/>
                </a:solidFill>
                <a:latin typeface="TeleGrotesk Next" pitchFamily="2" charset="0"/>
              </a:defRPr>
            </a:lvl7pPr>
            <a:lvl8pPr marL="3429000" indent="-228600" defTabSz="341313" fontAlgn="base">
              <a:spcBef>
                <a:spcPct val="0"/>
              </a:spcBef>
              <a:spcAft>
                <a:spcPct val="0"/>
              </a:spcAft>
              <a:defRPr sz="1400">
                <a:solidFill>
                  <a:schemeClr val="tx1"/>
                </a:solidFill>
                <a:latin typeface="TeleGrotesk Next" pitchFamily="2" charset="0"/>
              </a:defRPr>
            </a:lvl8pPr>
            <a:lvl9pPr marL="3886200" indent="-228600" defTabSz="341313" fontAlgn="base">
              <a:spcBef>
                <a:spcPct val="0"/>
              </a:spcBef>
              <a:spcAft>
                <a:spcPct val="0"/>
              </a:spcAft>
              <a:defRPr sz="1400">
                <a:solidFill>
                  <a:schemeClr val="tx1"/>
                </a:solidFill>
                <a:latin typeface="TeleGrotesk Next" pitchFamily="2" charset="0"/>
              </a:defRPr>
            </a:lvl9pPr>
          </a:lstStyle>
          <a:p>
            <a:pPr algn="ctr" eaLnBrk="1" hangingPunct="1">
              <a:lnSpc>
                <a:spcPct val="90000"/>
              </a:lnSpc>
            </a:pPr>
            <a:r>
              <a:rPr lang="en-US" altLang="en-US" sz="7900">
                <a:solidFill>
                  <a:schemeClr val="bg1"/>
                </a:solidFill>
                <a:latin typeface="TeleGrotesk Next Ultra" pitchFamily="2" charset="0"/>
                <a:cs typeface="Arial" panose="020B0604020202020204" pitchFamily="34" charset="0"/>
              </a:rPr>
              <a:t>Let’s</a:t>
            </a:r>
          </a:p>
          <a:p>
            <a:pPr algn="ctr" eaLnBrk="1" hangingPunct="1">
              <a:lnSpc>
                <a:spcPct val="60000"/>
              </a:lnSpc>
            </a:pPr>
            <a:r>
              <a:rPr lang="en-US" altLang="en-US" sz="7900">
                <a:solidFill>
                  <a:schemeClr val="bg1"/>
                </a:solidFill>
                <a:latin typeface="TeleGrotesk Next Ultra" pitchFamily="2" charset="0"/>
                <a:cs typeface="Arial" panose="020B0604020202020204" pitchFamily="34" charset="0"/>
              </a:rPr>
              <a:t>talk</a:t>
            </a:r>
          </a:p>
        </p:txBody>
      </p:sp>
      <p:pic>
        <p:nvPicPr>
          <p:cNvPr id="3" name="Picture 2" descr="A picture containing plate, drawing&#10;&#10;Description automatically generated">
            <a:extLst>
              <a:ext uri="{FF2B5EF4-FFF2-40B4-BE49-F238E27FC236}">
                <a16:creationId xmlns:a16="http://schemas.microsoft.com/office/drawing/2014/main" id="{693EEB55-31DE-2CDF-287E-2D0F013D2C5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86013" y="4195763"/>
            <a:ext cx="229393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89108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626EFFF-F806-1558-80CE-00D47AE5661D}"/>
              </a:ext>
            </a:extLst>
          </p:cNvPr>
          <p:cNvSpPr txBox="1">
            <a:spLocks/>
          </p:cNvSpPr>
          <p:nvPr userDrawn="1"/>
        </p:nvSpPr>
        <p:spPr>
          <a:xfrm>
            <a:off x="192088" y="1493838"/>
            <a:ext cx="6075362" cy="966787"/>
          </a:xfrm>
          <a:prstGeom prst="rect">
            <a:avLst/>
          </a:prstGeom>
        </p:spPr>
        <p:txBody>
          <a:bodyPr>
            <a:normAutofit/>
          </a:bodyPr>
          <a:lstStyle>
            <a:lvl1pPr algn="l" defTabSz="343403" rtl="0" eaLnBrk="1" latinLnBrk="0" hangingPunct="1">
              <a:spcBef>
                <a:spcPct val="0"/>
              </a:spcBef>
              <a:buNone/>
              <a:defRPr sz="4000" b="0" i="0" kern="1200">
                <a:solidFill>
                  <a:srgbClr val="E20074"/>
                </a:solidFill>
                <a:latin typeface="Tele-GroteskUlt" pitchFamily="2" charset="0"/>
                <a:ea typeface="+mj-ea"/>
                <a:cs typeface="Tele-GroteskUlt" pitchFamily="2" charset="0"/>
              </a:defRPr>
            </a:lvl1pPr>
          </a:lstStyle>
          <a:p>
            <a:pPr fontAlgn="auto">
              <a:spcAft>
                <a:spcPts val="0"/>
              </a:spcAft>
              <a:defRPr/>
            </a:pPr>
            <a:r>
              <a:rPr lang="en-US" sz="3000" dirty="0">
                <a:solidFill>
                  <a:schemeClr val="accent1"/>
                </a:solidFill>
                <a:latin typeface="+mj-lt"/>
              </a:rPr>
              <a:t>Cover Pages</a:t>
            </a:r>
          </a:p>
        </p:txBody>
      </p:sp>
      <p:pic>
        <p:nvPicPr>
          <p:cNvPr id="1027" name="Picture 4" descr="A picture containing object, clock, meter&#10;&#10;Description automatically generated">
            <a:extLst>
              <a:ext uri="{FF2B5EF4-FFF2-40B4-BE49-F238E27FC236}">
                <a16:creationId xmlns:a16="http://schemas.microsoft.com/office/drawing/2014/main" id="{FAADFC07-D9D2-516E-A432-81C055C4680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43625" y="158750"/>
            <a:ext cx="585788"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69" r:id="rId1"/>
  </p:sldLayoutIdLst>
  <p:hf sldNum="0" hdr="0" dt="0"/>
  <p:txStyles>
    <p:titleStyle>
      <a:lvl1pPr algn="l" defTabSz="257175" rtl="0" fontAlgn="base">
        <a:spcBef>
          <a:spcPct val="0"/>
        </a:spcBef>
        <a:spcAft>
          <a:spcPct val="0"/>
        </a:spcAft>
        <a:defRPr sz="2400" kern="1200">
          <a:solidFill>
            <a:srgbClr val="6D6D6D"/>
          </a:solidFill>
          <a:latin typeface="Tele-GroteskFet" pitchFamily="2" charset="0"/>
          <a:ea typeface="Tele-GroteskFet"/>
          <a:cs typeface="Tele-GroteskFet" pitchFamily="2" charset="0"/>
        </a:defRPr>
      </a:lvl1pPr>
      <a:lvl2pPr algn="l" defTabSz="257175" rtl="0" fontAlgn="base">
        <a:spcBef>
          <a:spcPct val="0"/>
        </a:spcBef>
        <a:spcAft>
          <a:spcPct val="0"/>
        </a:spcAft>
        <a:defRPr sz="2400">
          <a:solidFill>
            <a:srgbClr val="6D6D6D"/>
          </a:solidFill>
          <a:latin typeface="Tele-GroteskFet"/>
          <a:ea typeface="Tele-GroteskFet"/>
          <a:cs typeface="Tele-GroteskFet"/>
        </a:defRPr>
      </a:lvl2pPr>
      <a:lvl3pPr algn="l" defTabSz="257175" rtl="0" fontAlgn="base">
        <a:spcBef>
          <a:spcPct val="0"/>
        </a:spcBef>
        <a:spcAft>
          <a:spcPct val="0"/>
        </a:spcAft>
        <a:defRPr sz="2400">
          <a:solidFill>
            <a:srgbClr val="6D6D6D"/>
          </a:solidFill>
          <a:latin typeface="Tele-GroteskFet"/>
          <a:ea typeface="Tele-GroteskFet"/>
          <a:cs typeface="Tele-GroteskFet"/>
        </a:defRPr>
      </a:lvl3pPr>
      <a:lvl4pPr algn="l" defTabSz="257175" rtl="0" fontAlgn="base">
        <a:spcBef>
          <a:spcPct val="0"/>
        </a:spcBef>
        <a:spcAft>
          <a:spcPct val="0"/>
        </a:spcAft>
        <a:defRPr sz="2400">
          <a:solidFill>
            <a:srgbClr val="6D6D6D"/>
          </a:solidFill>
          <a:latin typeface="Tele-GroteskFet"/>
          <a:ea typeface="Tele-GroteskFet"/>
          <a:cs typeface="Tele-GroteskFet"/>
        </a:defRPr>
      </a:lvl4pPr>
      <a:lvl5pPr algn="l" defTabSz="257175" rtl="0" fontAlgn="base">
        <a:spcBef>
          <a:spcPct val="0"/>
        </a:spcBef>
        <a:spcAft>
          <a:spcPct val="0"/>
        </a:spcAft>
        <a:defRPr sz="2400">
          <a:solidFill>
            <a:srgbClr val="6D6D6D"/>
          </a:solidFill>
          <a:latin typeface="Tele-GroteskFet"/>
          <a:ea typeface="Tele-GroteskFet"/>
          <a:cs typeface="Tele-GroteskFet"/>
        </a:defRPr>
      </a:lvl5pPr>
      <a:lvl6pPr marL="457200" algn="l" defTabSz="257175" rtl="0" fontAlgn="base">
        <a:spcBef>
          <a:spcPct val="0"/>
        </a:spcBef>
        <a:spcAft>
          <a:spcPct val="0"/>
        </a:spcAft>
        <a:defRPr sz="2400">
          <a:solidFill>
            <a:srgbClr val="6D6D6D"/>
          </a:solidFill>
          <a:latin typeface="Tele-GroteskFet"/>
          <a:ea typeface="Tele-GroteskFet"/>
          <a:cs typeface="Tele-GroteskFet"/>
        </a:defRPr>
      </a:lvl6pPr>
      <a:lvl7pPr marL="914400" algn="l" defTabSz="257175" rtl="0" fontAlgn="base">
        <a:spcBef>
          <a:spcPct val="0"/>
        </a:spcBef>
        <a:spcAft>
          <a:spcPct val="0"/>
        </a:spcAft>
        <a:defRPr sz="2400">
          <a:solidFill>
            <a:srgbClr val="6D6D6D"/>
          </a:solidFill>
          <a:latin typeface="Tele-GroteskFet"/>
          <a:ea typeface="Tele-GroteskFet"/>
          <a:cs typeface="Tele-GroteskFet"/>
        </a:defRPr>
      </a:lvl7pPr>
      <a:lvl8pPr marL="1371600" algn="l" defTabSz="257175" rtl="0" fontAlgn="base">
        <a:spcBef>
          <a:spcPct val="0"/>
        </a:spcBef>
        <a:spcAft>
          <a:spcPct val="0"/>
        </a:spcAft>
        <a:defRPr sz="2400">
          <a:solidFill>
            <a:srgbClr val="6D6D6D"/>
          </a:solidFill>
          <a:latin typeface="Tele-GroteskFet"/>
          <a:ea typeface="Tele-GroteskFet"/>
          <a:cs typeface="Tele-GroteskFet"/>
        </a:defRPr>
      </a:lvl8pPr>
      <a:lvl9pPr marL="1828800" algn="l" defTabSz="257175" rtl="0" fontAlgn="base">
        <a:spcBef>
          <a:spcPct val="0"/>
        </a:spcBef>
        <a:spcAft>
          <a:spcPct val="0"/>
        </a:spcAft>
        <a:defRPr sz="2400">
          <a:solidFill>
            <a:srgbClr val="6D6D6D"/>
          </a:solidFill>
          <a:latin typeface="Tele-GroteskFet"/>
          <a:ea typeface="Tele-GroteskFet"/>
          <a:cs typeface="Tele-GroteskFet"/>
        </a:defRPr>
      </a:lvl9pPr>
    </p:titleStyle>
    <p:bodyStyle>
      <a:lvl1pPr marL="192088" indent="-192088" algn="l" defTabSz="257175" rtl="0" fontAlgn="base">
        <a:spcBef>
          <a:spcPct val="20000"/>
        </a:spcBef>
        <a:spcAft>
          <a:spcPct val="0"/>
        </a:spcAft>
        <a:buFont typeface="Wingdings" panose="05000000000000000000" pitchFamily="2" charset="2"/>
        <a:buChar char="§"/>
        <a:defRPr kern="1200">
          <a:solidFill>
            <a:srgbClr val="6D6D6D"/>
          </a:solidFill>
          <a:latin typeface="Arial" pitchFamily="34" charset="0"/>
          <a:ea typeface="+mn-ea"/>
          <a:cs typeface="Arial" pitchFamily="34" charset="0"/>
        </a:defRPr>
      </a:lvl1pPr>
      <a:lvl2pPr marL="417513" indent="-160338" algn="l" defTabSz="257175" rtl="0" fontAlgn="base">
        <a:spcBef>
          <a:spcPct val="20000"/>
        </a:spcBef>
        <a:spcAft>
          <a:spcPct val="0"/>
        </a:spcAft>
        <a:buFont typeface="Wingdings" panose="05000000000000000000" pitchFamily="2" charset="2"/>
        <a:buChar char="§"/>
        <a:defRPr sz="1300" kern="1200">
          <a:solidFill>
            <a:srgbClr val="6D6D6D"/>
          </a:solidFill>
          <a:latin typeface="Arial" pitchFamily="34" charset="0"/>
          <a:ea typeface="+mn-ea"/>
          <a:cs typeface="Arial" pitchFamily="34" charset="0"/>
        </a:defRPr>
      </a:lvl2pPr>
      <a:lvl3pPr marL="642938" indent="-128588" algn="l" defTabSz="257175" rtl="0" fontAlgn="base">
        <a:spcBef>
          <a:spcPct val="20000"/>
        </a:spcBef>
        <a:spcAft>
          <a:spcPct val="0"/>
        </a:spcAft>
        <a:buFont typeface="Wingdings" panose="05000000000000000000" pitchFamily="2" charset="2"/>
        <a:buChar char="§"/>
        <a:defRPr sz="1100" kern="1200">
          <a:solidFill>
            <a:srgbClr val="6D6D6D"/>
          </a:solidFill>
          <a:latin typeface="Arial" pitchFamily="34" charset="0"/>
          <a:ea typeface="+mn-ea"/>
          <a:cs typeface="Arial" pitchFamily="34" charset="0"/>
        </a:defRPr>
      </a:lvl3pPr>
      <a:lvl4pPr marL="900113" indent="-128588" algn="l" defTabSz="257175" rtl="0" fontAlgn="base">
        <a:spcBef>
          <a:spcPct val="20000"/>
        </a:spcBef>
        <a:spcAft>
          <a:spcPct val="0"/>
        </a:spcAft>
        <a:buFont typeface="Wingdings" panose="05000000000000000000" pitchFamily="2" charset="2"/>
        <a:buChar char="§"/>
        <a:defRPr sz="900" kern="1200">
          <a:solidFill>
            <a:srgbClr val="6D6D6D"/>
          </a:solidFill>
          <a:latin typeface="Arial" pitchFamily="34" charset="0"/>
          <a:ea typeface="+mn-ea"/>
          <a:cs typeface="Arial" pitchFamily="34" charset="0"/>
        </a:defRPr>
      </a:lvl4pPr>
      <a:lvl5pPr marL="1158875" indent="-128588" algn="l" defTabSz="257175" rtl="0" fontAlgn="base">
        <a:spcBef>
          <a:spcPct val="20000"/>
        </a:spcBef>
        <a:spcAft>
          <a:spcPct val="0"/>
        </a:spcAft>
        <a:buFont typeface="Wingdings" panose="05000000000000000000" pitchFamily="2" charset="2"/>
        <a:buChar char="§"/>
        <a:defRPr sz="900" kern="1200">
          <a:solidFill>
            <a:srgbClr val="6D6D6D"/>
          </a:solidFill>
          <a:latin typeface="Arial" pitchFamily="34" charset="0"/>
          <a:ea typeface="+mn-ea"/>
          <a:cs typeface="Arial" pitchFamily="34" charset="0"/>
        </a:defRPr>
      </a:lvl5pPr>
      <a:lvl6pPr marL="1416537" indent="-128776" algn="l" defTabSz="257552" rtl="0" eaLnBrk="1" latinLnBrk="0" hangingPunct="1">
        <a:spcBef>
          <a:spcPct val="20000"/>
        </a:spcBef>
        <a:buFont typeface="Arial"/>
        <a:buChar char="•"/>
        <a:defRPr sz="1125" kern="1200">
          <a:solidFill>
            <a:schemeClr val="tx1"/>
          </a:solidFill>
          <a:latin typeface="+mn-lt"/>
          <a:ea typeface="+mn-ea"/>
          <a:cs typeface="+mn-cs"/>
        </a:defRPr>
      </a:lvl6pPr>
      <a:lvl7pPr marL="1674089" indent="-128776" algn="l" defTabSz="257552" rtl="0" eaLnBrk="1" latinLnBrk="0" hangingPunct="1">
        <a:spcBef>
          <a:spcPct val="20000"/>
        </a:spcBef>
        <a:buFont typeface="Arial"/>
        <a:buChar char="•"/>
        <a:defRPr sz="1125" kern="1200">
          <a:solidFill>
            <a:schemeClr val="tx1"/>
          </a:solidFill>
          <a:latin typeface="+mn-lt"/>
          <a:ea typeface="+mn-ea"/>
          <a:cs typeface="+mn-cs"/>
        </a:defRPr>
      </a:lvl7pPr>
      <a:lvl8pPr marL="1931642" indent="-128776" algn="l" defTabSz="257552" rtl="0" eaLnBrk="1" latinLnBrk="0" hangingPunct="1">
        <a:spcBef>
          <a:spcPct val="20000"/>
        </a:spcBef>
        <a:buFont typeface="Arial"/>
        <a:buChar char="•"/>
        <a:defRPr sz="1125" kern="1200">
          <a:solidFill>
            <a:schemeClr val="tx1"/>
          </a:solidFill>
          <a:latin typeface="+mn-lt"/>
          <a:ea typeface="+mn-ea"/>
          <a:cs typeface="+mn-cs"/>
        </a:defRPr>
      </a:lvl8pPr>
      <a:lvl9pPr marL="2189194" indent="-128776" algn="l" defTabSz="257552"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552" rtl="0" eaLnBrk="1" latinLnBrk="0" hangingPunct="1">
        <a:defRPr sz="1050" kern="1200">
          <a:solidFill>
            <a:schemeClr val="tx1"/>
          </a:solidFill>
          <a:latin typeface="+mn-lt"/>
          <a:ea typeface="+mn-ea"/>
          <a:cs typeface="+mn-cs"/>
        </a:defRPr>
      </a:lvl1pPr>
      <a:lvl2pPr marL="257552" algn="l" defTabSz="257552" rtl="0" eaLnBrk="1" latinLnBrk="0" hangingPunct="1">
        <a:defRPr sz="1050" kern="1200">
          <a:solidFill>
            <a:schemeClr val="tx1"/>
          </a:solidFill>
          <a:latin typeface="+mn-lt"/>
          <a:ea typeface="+mn-ea"/>
          <a:cs typeface="+mn-cs"/>
        </a:defRPr>
      </a:lvl2pPr>
      <a:lvl3pPr marL="515105" algn="l" defTabSz="257552" rtl="0" eaLnBrk="1" latinLnBrk="0" hangingPunct="1">
        <a:defRPr sz="1050" kern="1200">
          <a:solidFill>
            <a:schemeClr val="tx1"/>
          </a:solidFill>
          <a:latin typeface="+mn-lt"/>
          <a:ea typeface="+mn-ea"/>
          <a:cs typeface="+mn-cs"/>
        </a:defRPr>
      </a:lvl3pPr>
      <a:lvl4pPr marL="772657" algn="l" defTabSz="257552" rtl="0" eaLnBrk="1" latinLnBrk="0" hangingPunct="1">
        <a:defRPr sz="1050" kern="1200">
          <a:solidFill>
            <a:schemeClr val="tx1"/>
          </a:solidFill>
          <a:latin typeface="+mn-lt"/>
          <a:ea typeface="+mn-ea"/>
          <a:cs typeface="+mn-cs"/>
        </a:defRPr>
      </a:lvl4pPr>
      <a:lvl5pPr marL="1030209" algn="l" defTabSz="257552" rtl="0" eaLnBrk="1" latinLnBrk="0" hangingPunct="1">
        <a:defRPr sz="1050" kern="1200">
          <a:solidFill>
            <a:schemeClr val="tx1"/>
          </a:solidFill>
          <a:latin typeface="+mn-lt"/>
          <a:ea typeface="+mn-ea"/>
          <a:cs typeface="+mn-cs"/>
        </a:defRPr>
      </a:lvl5pPr>
      <a:lvl6pPr marL="1287761" algn="l" defTabSz="257552" rtl="0" eaLnBrk="1" latinLnBrk="0" hangingPunct="1">
        <a:defRPr sz="1050" kern="1200">
          <a:solidFill>
            <a:schemeClr val="tx1"/>
          </a:solidFill>
          <a:latin typeface="+mn-lt"/>
          <a:ea typeface="+mn-ea"/>
          <a:cs typeface="+mn-cs"/>
        </a:defRPr>
      </a:lvl6pPr>
      <a:lvl7pPr marL="1545314" algn="l" defTabSz="257552" rtl="0" eaLnBrk="1" latinLnBrk="0" hangingPunct="1">
        <a:defRPr sz="1050" kern="1200">
          <a:solidFill>
            <a:schemeClr val="tx1"/>
          </a:solidFill>
          <a:latin typeface="+mn-lt"/>
          <a:ea typeface="+mn-ea"/>
          <a:cs typeface="+mn-cs"/>
        </a:defRPr>
      </a:lvl7pPr>
      <a:lvl8pPr marL="1802865" algn="l" defTabSz="257552" rtl="0" eaLnBrk="1" latinLnBrk="0" hangingPunct="1">
        <a:defRPr sz="1050" kern="1200">
          <a:solidFill>
            <a:schemeClr val="tx1"/>
          </a:solidFill>
          <a:latin typeface="+mn-lt"/>
          <a:ea typeface="+mn-ea"/>
          <a:cs typeface="+mn-cs"/>
        </a:defRPr>
      </a:lvl8pPr>
      <a:lvl9pPr marL="2060417" algn="l" defTabSz="257552" rtl="0" eaLnBrk="1" latinLnBrk="0" hangingPunct="1">
        <a:defRPr sz="10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A34B54-F80A-1127-A9AF-B0E6926D7A07}"/>
              </a:ext>
            </a:extLst>
          </p:cNvPr>
          <p:cNvSpPr txBox="1">
            <a:spLocks/>
          </p:cNvSpPr>
          <p:nvPr userDrawn="1"/>
        </p:nvSpPr>
        <p:spPr>
          <a:xfrm>
            <a:off x="271463" y="1354138"/>
            <a:ext cx="6075362" cy="966787"/>
          </a:xfrm>
          <a:prstGeom prst="rect">
            <a:avLst/>
          </a:prstGeom>
        </p:spPr>
        <p:txBody>
          <a:bodyPr>
            <a:normAutofit/>
          </a:bodyPr>
          <a:lstStyle>
            <a:lvl1pPr algn="l" defTabSz="343403" rtl="0" eaLnBrk="1" latinLnBrk="0" hangingPunct="1">
              <a:spcBef>
                <a:spcPct val="0"/>
              </a:spcBef>
              <a:buNone/>
              <a:defRPr sz="4000" b="0" i="0" kern="1200">
                <a:solidFill>
                  <a:srgbClr val="E20074"/>
                </a:solidFill>
                <a:latin typeface="Tele-GroteskUlt" pitchFamily="2" charset="0"/>
                <a:ea typeface="+mj-ea"/>
                <a:cs typeface="Tele-GroteskUlt" pitchFamily="2" charset="0"/>
              </a:defRPr>
            </a:lvl1pPr>
          </a:lstStyle>
          <a:p>
            <a:pPr fontAlgn="auto">
              <a:spcAft>
                <a:spcPts val="0"/>
              </a:spcAft>
              <a:defRPr/>
            </a:pPr>
            <a:r>
              <a:rPr lang="en-US" sz="3000" dirty="0">
                <a:solidFill>
                  <a:schemeClr val="accent1"/>
                </a:solidFill>
                <a:latin typeface="+mj-lt"/>
              </a:rPr>
              <a:t>Section title slides  </a:t>
            </a:r>
          </a:p>
        </p:txBody>
      </p:sp>
      <p:sp>
        <p:nvSpPr>
          <p:cNvPr id="6" name="Subtitle 2">
            <a:extLst>
              <a:ext uri="{FF2B5EF4-FFF2-40B4-BE49-F238E27FC236}">
                <a16:creationId xmlns:a16="http://schemas.microsoft.com/office/drawing/2014/main" id="{E43FF535-E4AE-ED81-79FA-FE10CC51B256}"/>
              </a:ext>
            </a:extLst>
          </p:cNvPr>
          <p:cNvSpPr txBox="1">
            <a:spLocks/>
          </p:cNvSpPr>
          <p:nvPr userDrawn="1"/>
        </p:nvSpPr>
        <p:spPr>
          <a:xfrm>
            <a:off x="271463" y="1985963"/>
            <a:ext cx="5181600" cy="1512887"/>
          </a:xfrm>
          <a:prstGeom prst="rect">
            <a:avLst/>
          </a:prstGeom>
        </p:spPr>
        <p:txBody>
          <a:bodyPr>
            <a:normAutofit/>
          </a:bodyPr>
          <a:lstStyle>
            <a:lvl1pPr marL="0" indent="0" algn="l" defTabSz="343403" rtl="0" eaLnBrk="1" latinLnBrk="0" hangingPunct="1">
              <a:spcBef>
                <a:spcPct val="20000"/>
              </a:spcBef>
              <a:buFont typeface="Arial"/>
              <a:buNone/>
              <a:defRPr sz="1800" b="0" i="0" kern="1200">
                <a:solidFill>
                  <a:schemeClr val="tx1"/>
                </a:solidFill>
                <a:latin typeface="Tele-GroteskFet" pitchFamily="2" charset="0"/>
                <a:ea typeface="+mn-ea"/>
                <a:cs typeface="Tele-GroteskFet" pitchFamily="2" charset="0"/>
              </a:defRPr>
            </a:lvl1pPr>
            <a:lvl2pPr marL="343403" indent="0" algn="ctr" defTabSz="343403" rtl="0" eaLnBrk="1" latinLnBrk="0" hangingPunct="1">
              <a:spcBef>
                <a:spcPct val="20000"/>
              </a:spcBef>
              <a:buFont typeface="Arial"/>
              <a:buNone/>
              <a:defRPr sz="1800" b="0" i="0" kern="1200">
                <a:solidFill>
                  <a:schemeClr val="tx1">
                    <a:tint val="75000"/>
                  </a:schemeClr>
                </a:solidFill>
                <a:latin typeface="+mj-lt"/>
                <a:ea typeface="+mn-ea"/>
                <a:cs typeface="Arial" pitchFamily="34" charset="0"/>
              </a:defRPr>
            </a:lvl2pPr>
            <a:lvl3pPr marL="686806" indent="0" algn="ctr" defTabSz="343403" rtl="0" eaLnBrk="1" latinLnBrk="0" hangingPunct="1">
              <a:spcBef>
                <a:spcPct val="20000"/>
              </a:spcBef>
              <a:buFont typeface="Arial"/>
              <a:buNone/>
              <a:defRPr sz="1500" b="0" i="0" kern="1200">
                <a:solidFill>
                  <a:schemeClr val="tx1">
                    <a:tint val="75000"/>
                  </a:schemeClr>
                </a:solidFill>
                <a:latin typeface="+mj-lt"/>
                <a:ea typeface="+mn-ea"/>
                <a:cs typeface="Arial" pitchFamily="34" charset="0"/>
              </a:defRPr>
            </a:lvl3pPr>
            <a:lvl4pPr marL="1030209" indent="0" algn="ctr" defTabSz="343403" rtl="0" eaLnBrk="1" latinLnBrk="0" hangingPunct="1">
              <a:spcBef>
                <a:spcPct val="20000"/>
              </a:spcBef>
              <a:buFont typeface="Arial"/>
              <a:buNone/>
              <a:defRPr sz="1200" b="0" i="0" kern="1200">
                <a:solidFill>
                  <a:schemeClr val="tx1">
                    <a:tint val="75000"/>
                  </a:schemeClr>
                </a:solidFill>
                <a:latin typeface="+mj-lt"/>
                <a:ea typeface="+mn-ea"/>
                <a:cs typeface="Arial" pitchFamily="34" charset="0"/>
              </a:defRPr>
            </a:lvl4pPr>
            <a:lvl5pPr marL="1373612" indent="0" algn="ctr" defTabSz="343403" rtl="0" eaLnBrk="1" latinLnBrk="0" hangingPunct="1">
              <a:spcBef>
                <a:spcPct val="20000"/>
              </a:spcBef>
              <a:buFont typeface="Arial"/>
              <a:buNone/>
              <a:defRPr sz="1200" b="0" i="0" kern="1200">
                <a:solidFill>
                  <a:schemeClr val="tx1">
                    <a:tint val="75000"/>
                  </a:schemeClr>
                </a:solidFill>
                <a:latin typeface="+mj-lt"/>
                <a:ea typeface="+mn-ea"/>
                <a:cs typeface="Arial" pitchFamily="34" charset="0"/>
              </a:defRPr>
            </a:lvl5pPr>
            <a:lvl6pPr marL="1717015" indent="0" algn="ctr" defTabSz="343403" rtl="0" eaLnBrk="1" latinLnBrk="0" hangingPunct="1">
              <a:spcBef>
                <a:spcPct val="20000"/>
              </a:spcBef>
              <a:buFont typeface="Arial"/>
              <a:buNone/>
              <a:defRPr sz="1500" kern="1200">
                <a:solidFill>
                  <a:schemeClr val="tx1">
                    <a:tint val="75000"/>
                  </a:schemeClr>
                </a:solidFill>
                <a:latin typeface="+mn-lt"/>
                <a:ea typeface="+mn-ea"/>
                <a:cs typeface="+mn-cs"/>
              </a:defRPr>
            </a:lvl6pPr>
            <a:lvl7pPr marL="2060418" indent="0" algn="ctr" defTabSz="343403" rtl="0" eaLnBrk="1" latinLnBrk="0" hangingPunct="1">
              <a:spcBef>
                <a:spcPct val="20000"/>
              </a:spcBef>
              <a:buFont typeface="Arial"/>
              <a:buNone/>
              <a:defRPr sz="1500" kern="1200">
                <a:solidFill>
                  <a:schemeClr val="tx1">
                    <a:tint val="75000"/>
                  </a:schemeClr>
                </a:solidFill>
                <a:latin typeface="+mn-lt"/>
                <a:ea typeface="+mn-ea"/>
                <a:cs typeface="+mn-cs"/>
              </a:defRPr>
            </a:lvl7pPr>
            <a:lvl8pPr marL="2403820" indent="0" algn="ctr" defTabSz="343403" rtl="0" eaLnBrk="1" latinLnBrk="0" hangingPunct="1">
              <a:spcBef>
                <a:spcPct val="20000"/>
              </a:spcBef>
              <a:buFont typeface="Arial"/>
              <a:buNone/>
              <a:defRPr sz="1500" kern="1200">
                <a:solidFill>
                  <a:schemeClr val="tx1">
                    <a:tint val="75000"/>
                  </a:schemeClr>
                </a:solidFill>
                <a:latin typeface="+mn-lt"/>
                <a:ea typeface="+mn-ea"/>
                <a:cs typeface="+mn-cs"/>
              </a:defRPr>
            </a:lvl8pPr>
            <a:lvl9pPr marL="2747223" indent="0" algn="ctr" defTabSz="343403" rtl="0" eaLnBrk="1" latinLnBrk="0" hangingPunct="1">
              <a:spcBef>
                <a:spcPct val="20000"/>
              </a:spcBef>
              <a:buFont typeface="Arial"/>
              <a:buNone/>
              <a:defRPr sz="1500" kern="1200">
                <a:solidFill>
                  <a:schemeClr val="tx1">
                    <a:tint val="75000"/>
                  </a:schemeClr>
                </a:solidFill>
                <a:latin typeface="+mn-lt"/>
                <a:ea typeface="+mn-ea"/>
                <a:cs typeface="+mn-cs"/>
              </a:defRPr>
            </a:lvl9pPr>
          </a:lstStyle>
          <a:p>
            <a:pPr fontAlgn="auto">
              <a:spcAft>
                <a:spcPts val="0"/>
              </a:spcAft>
              <a:defRPr/>
            </a:pPr>
            <a:r>
              <a:rPr lang="en-US" sz="1350" dirty="0">
                <a:latin typeface="+mn-lt"/>
              </a:rPr>
              <a:t>The provided layouts should be used for sub-sections or individual chapters within a presentation. </a:t>
            </a:r>
          </a:p>
        </p:txBody>
      </p:sp>
    </p:spTree>
  </p:cSld>
  <p:clrMap bg1="lt1" tx1="dk1" bg2="lt2" tx2="dk2" accent1="accent1" accent2="accent2" accent3="accent3" accent4="accent4" accent5="accent5" accent6="accent6" hlink="hlink" folHlink="folHlink"/>
  <p:sldLayoutIdLst>
    <p:sldLayoutId id="2147483973" r:id="rId1"/>
  </p:sldLayoutIdLst>
  <p:hf sldNum="0" hdr="0" dt="0"/>
  <p:txStyles>
    <p:titleStyle>
      <a:lvl1pPr algn="l" defTabSz="257175" rtl="0" fontAlgn="base">
        <a:spcBef>
          <a:spcPct val="0"/>
        </a:spcBef>
        <a:spcAft>
          <a:spcPct val="0"/>
        </a:spcAft>
        <a:defRPr sz="2400" kern="1200">
          <a:solidFill>
            <a:srgbClr val="6D6D6D"/>
          </a:solidFill>
          <a:latin typeface="Tele-GroteskFet" pitchFamily="2" charset="0"/>
          <a:ea typeface="Tele-GroteskFet"/>
          <a:cs typeface="Tele-GroteskFet" pitchFamily="2" charset="0"/>
        </a:defRPr>
      </a:lvl1pPr>
      <a:lvl2pPr algn="l" defTabSz="257175" rtl="0" fontAlgn="base">
        <a:spcBef>
          <a:spcPct val="0"/>
        </a:spcBef>
        <a:spcAft>
          <a:spcPct val="0"/>
        </a:spcAft>
        <a:defRPr sz="2400">
          <a:solidFill>
            <a:srgbClr val="6D6D6D"/>
          </a:solidFill>
          <a:latin typeface="Tele-GroteskFet"/>
          <a:ea typeface="Tele-GroteskFet"/>
          <a:cs typeface="Tele-GroteskFet"/>
        </a:defRPr>
      </a:lvl2pPr>
      <a:lvl3pPr algn="l" defTabSz="257175" rtl="0" fontAlgn="base">
        <a:spcBef>
          <a:spcPct val="0"/>
        </a:spcBef>
        <a:spcAft>
          <a:spcPct val="0"/>
        </a:spcAft>
        <a:defRPr sz="2400">
          <a:solidFill>
            <a:srgbClr val="6D6D6D"/>
          </a:solidFill>
          <a:latin typeface="Tele-GroteskFet"/>
          <a:ea typeface="Tele-GroteskFet"/>
          <a:cs typeface="Tele-GroteskFet"/>
        </a:defRPr>
      </a:lvl3pPr>
      <a:lvl4pPr algn="l" defTabSz="257175" rtl="0" fontAlgn="base">
        <a:spcBef>
          <a:spcPct val="0"/>
        </a:spcBef>
        <a:spcAft>
          <a:spcPct val="0"/>
        </a:spcAft>
        <a:defRPr sz="2400">
          <a:solidFill>
            <a:srgbClr val="6D6D6D"/>
          </a:solidFill>
          <a:latin typeface="Tele-GroteskFet"/>
          <a:ea typeface="Tele-GroteskFet"/>
          <a:cs typeface="Tele-GroteskFet"/>
        </a:defRPr>
      </a:lvl4pPr>
      <a:lvl5pPr algn="l" defTabSz="257175" rtl="0" fontAlgn="base">
        <a:spcBef>
          <a:spcPct val="0"/>
        </a:spcBef>
        <a:spcAft>
          <a:spcPct val="0"/>
        </a:spcAft>
        <a:defRPr sz="2400">
          <a:solidFill>
            <a:srgbClr val="6D6D6D"/>
          </a:solidFill>
          <a:latin typeface="Tele-GroteskFet"/>
          <a:ea typeface="Tele-GroteskFet"/>
          <a:cs typeface="Tele-GroteskFet"/>
        </a:defRPr>
      </a:lvl5pPr>
      <a:lvl6pPr marL="457200" algn="l" defTabSz="257175" rtl="0" fontAlgn="base">
        <a:spcBef>
          <a:spcPct val="0"/>
        </a:spcBef>
        <a:spcAft>
          <a:spcPct val="0"/>
        </a:spcAft>
        <a:defRPr sz="2400">
          <a:solidFill>
            <a:srgbClr val="6D6D6D"/>
          </a:solidFill>
          <a:latin typeface="Tele-GroteskFet"/>
          <a:ea typeface="Tele-GroteskFet"/>
          <a:cs typeface="Tele-GroteskFet"/>
        </a:defRPr>
      </a:lvl6pPr>
      <a:lvl7pPr marL="914400" algn="l" defTabSz="257175" rtl="0" fontAlgn="base">
        <a:spcBef>
          <a:spcPct val="0"/>
        </a:spcBef>
        <a:spcAft>
          <a:spcPct val="0"/>
        </a:spcAft>
        <a:defRPr sz="2400">
          <a:solidFill>
            <a:srgbClr val="6D6D6D"/>
          </a:solidFill>
          <a:latin typeface="Tele-GroteskFet"/>
          <a:ea typeface="Tele-GroteskFet"/>
          <a:cs typeface="Tele-GroteskFet"/>
        </a:defRPr>
      </a:lvl7pPr>
      <a:lvl8pPr marL="1371600" algn="l" defTabSz="257175" rtl="0" fontAlgn="base">
        <a:spcBef>
          <a:spcPct val="0"/>
        </a:spcBef>
        <a:spcAft>
          <a:spcPct val="0"/>
        </a:spcAft>
        <a:defRPr sz="2400">
          <a:solidFill>
            <a:srgbClr val="6D6D6D"/>
          </a:solidFill>
          <a:latin typeface="Tele-GroteskFet"/>
          <a:ea typeface="Tele-GroteskFet"/>
          <a:cs typeface="Tele-GroteskFet"/>
        </a:defRPr>
      </a:lvl8pPr>
      <a:lvl9pPr marL="1828800" algn="l" defTabSz="257175" rtl="0" fontAlgn="base">
        <a:spcBef>
          <a:spcPct val="0"/>
        </a:spcBef>
        <a:spcAft>
          <a:spcPct val="0"/>
        </a:spcAft>
        <a:defRPr sz="2400">
          <a:solidFill>
            <a:srgbClr val="6D6D6D"/>
          </a:solidFill>
          <a:latin typeface="Tele-GroteskFet"/>
          <a:ea typeface="Tele-GroteskFet"/>
          <a:cs typeface="Tele-GroteskFet"/>
        </a:defRPr>
      </a:lvl9pPr>
    </p:titleStyle>
    <p:bodyStyle>
      <a:lvl1pPr marL="192088" indent="-192088" algn="l" defTabSz="257175" rtl="0" fontAlgn="base">
        <a:spcBef>
          <a:spcPct val="20000"/>
        </a:spcBef>
        <a:spcAft>
          <a:spcPct val="0"/>
        </a:spcAft>
        <a:buFont typeface="Arial" panose="020B0604020202020204" pitchFamily="34" charset="0"/>
        <a:buChar char="•"/>
        <a:defRPr kern="1200">
          <a:solidFill>
            <a:srgbClr val="6D6D6D"/>
          </a:solidFill>
          <a:latin typeface="+mj-lt"/>
          <a:ea typeface="+mn-ea"/>
          <a:cs typeface="Arial" pitchFamily="34" charset="0"/>
        </a:defRPr>
      </a:lvl1pPr>
      <a:lvl2pPr marL="417513" indent="-160338" algn="l" defTabSz="257175" rtl="0" fontAlgn="base">
        <a:spcBef>
          <a:spcPct val="20000"/>
        </a:spcBef>
        <a:spcAft>
          <a:spcPct val="0"/>
        </a:spcAft>
        <a:buFont typeface="Arial" panose="020B0604020202020204" pitchFamily="34" charset="0"/>
        <a:buChar char="–"/>
        <a:defRPr sz="1300" kern="1200">
          <a:solidFill>
            <a:srgbClr val="6D6D6D"/>
          </a:solidFill>
          <a:latin typeface="+mj-lt"/>
          <a:ea typeface="+mn-ea"/>
          <a:cs typeface="Arial" pitchFamily="34" charset="0"/>
        </a:defRPr>
      </a:lvl2pPr>
      <a:lvl3pPr marL="642938" indent="-128588" algn="l" defTabSz="257175" rtl="0" fontAlgn="base">
        <a:spcBef>
          <a:spcPct val="20000"/>
        </a:spcBef>
        <a:spcAft>
          <a:spcPct val="0"/>
        </a:spcAft>
        <a:buFont typeface="Arial" panose="020B0604020202020204" pitchFamily="34" charset="0"/>
        <a:buChar char="•"/>
        <a:defRPr sz="1100" kern="1200">
          <a:solidFill>
            <a:srgbClr val="6D6D6D"/>
          </a:solidFill>
          <a:latin typeface="+mj-lt"/>
          <a:ea typeface="+mn-ea"/>
          <a:cs typeface="Arial" pitchFamily="34" charset="0"/>
        </a:defRPr>
      </a:lvl3pPr>
      <a:lvl4pPr marL="900113" indent="-128588" algn="l" defTabSz="257175" rtl="0" fontAlgn="base">
        <a:spcBef>
          <a:spcPct val="20000"/>
        </a:spcBef>
        <a:spcAft>
          <a:spcPct val="0"/>
        </a:spcAft>
        <a:buFont typeface="Arial" panose="020B0604020202020204" pitchFamily="34" charset="0"/>
        <a:buChar char="–"/>
        <a:defRPr sz="900" kern="1200">
          <a:solidFill>
            <a:srgbClr val="6D6D6D"/>
          </a:solidFill>
          <a:latin typeface="+mj-lt"/>
          <a:ea typeface="+mn-ea"/>
          <a:cs typeface="Arial" pitchFamily="34" charset="0"/>
        </a:defRPr>
      </a:lvl4pPr>
      <a:lvl5pPr marL="1158875" indent="-128588" algn="l" defTabSz="257175" rtl="0" fontAlgn="base">
        <a:spcBef>
          <a:spcPct val="20000"/>
        </a:spcBef>
        <a:spcAft>
          <a:spcPct val="0"/>
        </a:spcAft>
        <a:buFont typeface="Arial" panose="020B0604020202020204" pitchFamily="34" charset="0"/>
        <a:buChar char="»"/>
        <a:defRPr sz="900" kern="1200">
          <a:solidFill>
            <a:srgbClr val="6D6D6D"/>
          </a:solidFill>
          <a:latin typeface="+mj-lt"/>
          <a:ea typeface="+mn-ea"/>
          <a:cs typeface="Arial" pitchFamily="34" charset="0"/>
        </a:defRPr>
      </a:lvl5pPr>
      <a:lvl6pPr marL="1416537" indent="-128776" algn="l" defTabSz="257552" rtl="0" eaLnBrk="1" latinLnBrk="0" hangingPunct="1">
        <a:spcBef>
          <a:spcPct val="20000"/>
        </a:spcBef>
        <a:buFont typeface="Arial"/>
        <a:buChar char="•"/>
        <a:defRPr sz="1125" kern="1200">
          <a:solidFill>
            <a:schemeClr val="tx1"/>
          </a:solidFill>
          <a:latin typeface="+mn-lt"/>
          <a:ea typeface="+mn-ea"/>
          <a:cs typeface="+mn-cs"/>
        </a:defRPr>
      </a:lvl6pPr>
      <a:lvl7pPr marL="1674089" indent="-128776" algn="l" defTabSz="257552" rtl="0" eaLnBrk="1" latinLnBrk="0" hangingPunct="1">
        <a:spcBef>
          <a:spcPct val="20000"/>
        </a:spcBef>
        <a:buFont typeface="Arial"/>
        <a:buChar char="•"/>
        <a:defRPr sz="1125" kern="1200">
          <a:solidFill>
            <a:schemeClr val="tx1"/>
          </a:solidFill>
          <a:latin typeface="+mn-lt"/>
          <a:ea typeface="+mn-ea"/>
          <a:cs typeface="+mn-cs"/>
        </a:defRPr>
      </a:lvl7pPr>
      <a:lvl8pPr marL="1931642" indent="-128776" algn="l" defTabSz="257552" rtl="0" eaLnBrk="1" latinLnBrk="0" hangingPunct="1">
        <a:spcBef>
          <a:spcPct val="20000"/>
        </a:spcBef>
        <a:buFont typeface="Arial"/>
        <a:buChar char="•"/>
        <a:defRPr sz="1125" kern="1200">
          <a:solidFill>
            <a:schemeClr val="tx1"/>
          </a:solidFill>
          <a:latin typeface="+mn-lt"/>
          <a:ea typeface="+mn-ea"/>
          <a:cs typeface="+mn-cs"/>
        </a:defRPr>
      </a:lvl8pPr>
      <a:lvl9pPr marL="2189194" indent="-128776" algn="l" defTabSz="257552"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552" rtl="0" eaLnBrk="1" latinLnBrk="0" hangingPunct="1">
        <a:defRPr sz="1050" kern="1200">
          <a:solidFill>
            <a:schemeClr val="tx1"/>
          </a:solidFill>
          <a:latin typeface="+mn-lt"/>
          <a:ea typeface="+mn-ea"/>
          <a:cs typeface="+mn-cs"/>
        </a:defRPr>
      </a:lvl1pPr>
      <a:lvl2pPr marL="257552" algn="l" defTabSz="257552" rtl="0" eaLnBrk="1" latinLnBrk="0" hangingPunct="1">
        <a:defRPr sz="1050" kern="1200">
          <a:solidFill>
            <a:schemeClr val="tx1"/>
          </a:solidFill>
          <a:latin typeface="+mn-lt"/>
          <a:ea typeface="+mn-ea"/>
          <a:cs typeface="+mn-cs"/>
        </a:defRPr>
      </a:lvl2pPr>
      <a:lvl3pPr marL="515105" algn="l" defTabSz="257552" rtl="0" eaLnBrk="1" latinLnBrk="0" hangingPunct="1">
        <a:defRPr sz="1050" kern="1200">
          <a:solidFill>
            <a:schemeClr val="tx1"/>
          </a:solidFill>
          <a:latin typeface="+mn-lt"/>
          <a:ea typeface="+mn-ea"/>
          <a:cs typeface="+mn-cs"/>
        </a:defRPr>
      </a:lvl3pPr>
      <a:lvl4pPr marL="772657" algn="l" defTabSz="257552" rtl="0" eaLnBrk="1" latinLnBrk="0" hangingPunct="1">
        <a:defRPr sz="1050" kern="1200">
          <a:solidFill>
            <a:schemeClr val="tx1"/>
          </a:solidFill>
          <a:latin typeface="+mn-lt"/>
          <a:ea typeface="+mn-ea"/>
          <a:cs typeface="+mn-cs"/>
        </a:defRPr>
      </a:lvl4pPr>
      <a:lvl5pPr marL="1030209" algn="l" defTabSz="257552" rtl="0" eaLnBrk="1" latinLnBrk="0" hangingPunct="1">
        <a:defRPr sz="1050" kern="1200">
          <a:solidFill>
            <a:schemeClr val="tx1"/>
          </a:solidFill>
          <a:latin typeface="+mn-lt"/>
          <a:ea typeface="+mn-ea"/>
          <a:cs typeface="+mn-cs"/>
        </a:defRPr>
      </a:lvl5pPr>
      <a:lvl6pPr marL="1287761" algn="l" defTabSz="257552" rtl="0" eaLnBrk="1" latinLnBrk="0" hangingPunct="1">
        <a:defRPr sz="1050" kern="1200">
          <a:solidFill>
            <a:schemeClr val="tx1"/>
          </a:solidFill>
          <a:latin typeface="+mn-lt"/>
          <a:ea typeface="+mn-ea"/>
          <a:cs typeface="+mn-cs"/>
        </a:defRPr>
      </a:lvl6pPr>
      <a:lvl7pPr marL="1545314" algn="l" defTabSz="257552" rtl="0" eaLnBrk="1" latinLnBrk="0" hangingPunct="1">
        <a:defRPr sz="1050" kern="1200">
          <a:solidFill>
            <a:schemeClr val="tx1"/>
          </a:solidFill>
          <a:latin typeface="+mn-lt"/>
          <a:ea typeface="+mn-ea"/>
          <a:cs typeface="+mn-cs"/>
        </a:defRPr>
      </a:lvl7pPr>
      <a:lvl8pPr marL="1802865" algn="l" defTabSz="257552" rtl="0" eaLnBrk="1" latinLnBrk="0" hangingPunct="1">
        <a:defRPr sz="1050" kern="1200">
          <a:solidFill>
            <a:schemeClr val="tx1"/>
          </a:solidFill>
          <a:latin typeface="+mn-lt"/>
          <a:ea typeface="+mn-ea"/>
          <a:cs typeface="+mn-cs"/>
        </a:defRPr>
      </a:lvl8pPr>
      <a:lvl9pPr marL="2060417" algn="l" defTabSz="257552" rtl="0" eaLnBrk="1" latinLnBrk="0" hangingPunct="1">
        <a:defRPr sz="10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C3A98996-213F-0CC7-DA0D-B623A3350068}"/>
              </a:ext>
            </a:extLst>
          </p:cNvPr>
          <p:cNvSpPr>
            <a:spLocks noGrp="1" noChangeArrowheads="1"/>
          </p:cNvSpPr>
          <p:nvPr>
            <p:ph type="title"/>
          </p:nvPr>
        </p:nvSpPr>
        <p:spPr bwMode="auto">
          <a:xfrm>
            <a:off x="136525" y="150813"/>
            <a:ext cx="66198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681" tIns="34340" rIns="68681" bIns="34340" numCol="1" anchor="ctr" anchorCtr="0" compatLnSpc="1">
            <a:prstTxWarp prst="textNoShape">
              <a:avLst/>
            </a:prstTxWarp>
          </a:bodyPr>
          <a:lstStyle/>
          <a:p>
            <a:pPr lvl="0"/>
            <a:r>
              <a:rPr lang="en-US" altLang="en-US"/>
              <a:t>Body – no image</a:t>
            </a:r>
          </a:p>
        </p:txBody>
      </p:sp>
      <p:sp>
        <p:nvSpPr>
          <p:cNvPr id="3" name="Text Placeholder 2">
            <a:extLst>
              <a:ext uri="{FF2B5EF4-FFF2-40B4-BE49-F238E27FC236}">
                <a16:creationId xmlns:a16="http://schemas.microsoft.com/office/drawing/2014/main" id="{923FED99-6C31-A4EA-121B-7FB7C6FC415E}"/>
              </a:ext>
            </a:extLst>
          </p:cNvPr>
          <p:cNvSpPr>
            <a:spLocks noGrp="1"/>
          </p:cNvSpPr>
          <p:nvPr>
            <p:ph type="body" idx="1"/>
          </p:nvPr>
        </p:nvSpPr>
        <p:spPr>
          <a:xfrm>
            <a:off x="136525" y="876300"/>
            <a:ext cx="6619875" cy="3883025"/>
          </a:xfrm>
          <a:prstGeom prst="rect">
            <a:avLst/>
          </a:prstGeom>
        </p:spPr>
        <p:txBody>
          <a:bodyPr vert="horz" lIns="68681" tIns="34340" rIns="68681" bIns="3434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Footer Placeholder 4">
            <a:extLst>
              <a:ext uri="{FF2B5EF4-FFF2-40B4-BE49-F238E27FC236}">
                <a16:creationId xmlns:a16="http://schemas.microsoft.com/office/drawing/2014/main" id="{D0C80ADB-DDC3-5B51-9E67-1B73E29BE6D3}"/>
              </a:ext>
            </a:extLst>
          </p:cNvPr>
          <p:cNvSpPr>
            <a:spLocks noGrp="1"/>
          </p:cNvSpPr>
          <p:nvPr>
            <p:ph type="ftr" sz="quarter" idx="3"/>
          </p:nvPr>
        </p:nvSpPr>
        <p:spPr>
          <a:xfrm>
            <a:off x="4219575" y="4945063"/>
            <a:ext cx="2171700" cy="152400"/>
          </a:xfrm>
          <a:prstGeom prst="rect">
            <a:avLst/>
          </a:prstGeom>
        </p:spPr>
        <p:txBody>
          <a:bodyPr vert="horz" lIns="68681" tIns="34340" rIns="68681" bIns="34340" rtlCol="0" anchor="ctr"/>
          <a:lstStyle>
            <a:lvl1pPr algn="r" defTabSz="342871" eaLnBrk="1" fontAlgn="auto" hangingPunct="1">
              <a:spcBef>
                <a:spcPts val="0"/>
              </a:spcBef>
              <a:spcAft>
                <a:spcPts val="0"/>
              </a:spcAft>
              <a:defRPr sz="675" b="0" i="0">
                <a:solidFill>
                  <a:schemeClr val="accent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
        <p:nvSpPr>
          <p:cNvPr id="11" name="Slide Number Placeholder 5">
            <a:extLst>
              <a:ext uri="{FF2B5EF4-FFF2-40B4-BE49-F238E27FC236}">
                <a16:creationId xmlns:a16="http://schemas.microsoft.com/office/drawing/2014/main" id="{D7A93A88-254A-5729-D443-09DC565C9297}"/>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0580B1E7-C6D7-426C-94A7-E3D6469EC188}" type="slidenum">
              <a:rPr lang="en-US" sz="675" smtClean="0">
                <a:solidFill>
                  <a:schemeClr val="accent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accent1"/>
              </a:solidFill>
              <a:latin typeface="TeleGrotesk Next Medium" pitchFamily="2" charset="0"/>
              <a:ea typeface="TeleGrotesk Next Medium" pitchFamily="2" charset="0"/>
              <a:cs typeface="TeleGrotesk Next Medium" pitchFamily="2" charset="0"/>
            </a:endParaRPr>
          </a:p>
        </p:txBody>
      </p:sp>
      <p:pic>
        <p:nvPicPr>
          <p:cNvPr id="3078" name="Picture 4" descr="A picture containing shape&#10;&#10;Description automatically generated">
            <a:extLst>
              <a:ext uri="{FF2B5EF4-FFF2-40B4-BE49-F238E27FC236}">
                <a16:creationId xmlns:a16="http://schemas.microsoft.com/office/drawing/2014/main" id="{F560E19F-354E-DA7A-9C4A-15371E64616E}"/>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36525" y="4759325"/>
            <a:ext cx="1138238"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4006" r:id="rId10"/>
  </p:sldLayoutIdLst>
  <p:hf sldNum="0" hdr="0" dt="0"/>
  <p:txStyles>
    <p:titleStyle>
      <a:lvl1pPr algn="l" defTabSz="257175" rtl="0" fontAlgn="base">
        <a:spcBef>
          <a:spcPct val="0"/>
        </a:spcBef>
        <a:spcAft>
          <a:spcPct val="0"/>
        </a:spcAft>
        <a:defRPr sz="2400" kern="1200">
          <a:solidFill>
            <a:schemeClr val="accent1"/>
          </a:solidFill>
          <a:latin typeface="+mj-lt"/>
          <a:ea typeface="TeleGrotesk Next Ultra" pitchFamily="2" charset="0"/>
          <a:cs typeface="TeleGrotesk Next Ultra" pitchFamily="2" charset="0"/>
        </a:defRPr>
      </a:lvl1pPr>
      <a:lvl2pPr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2pPr>
      <a:lvl3pPr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3pPr>
      <a:lvl4pPr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4pPr>
      <a:lvl5pPr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5pPr>
      <a:lvl6pPr marL="457200"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6pPr>
      <a:lvl7pPr marL="914400"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7pPr>
      <a:lvl8pPr marL="1371600"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8pPr>
      <a:lvl9pPr marL="1828800" algn="l" defTabSz="257175" rtl="0" fontAlgn="base">
        <a:spcBef>
          <a:spcPct val="0"/>
        </a:spcBef>
        <a:spcAft>
          <a:spcPct val="0"/>
        </a:spcAft>
        <a:defRPr sz="2400">
          <a:solidFill>
            <a:schemeClr val="accent1"/>
          </a:solidFill>
          <a:latin typeface="TeleGrotesk Next Ultra" pitchFamily="2" charset="0"/>
          <a:cs typeface="TeleGrotesk Next Ultra" pitchFamily="2" charset="0"/>
        </a:defRPr>
      </a:lvl9pPr>
    </p:titleStyle>
    <p:bodyStyle>
      <a:lvl1pPr marL="192088" indent="-192088" algn="l" defTabSz="257175" rtl="0" fontAlgn="base">
        <a:spcBef>
          <a:spcPct val="20000"/>
        </a:spcBef>
        <a:spcAft>
          <a:spcPct val="0"/>
        </a:spcAft>
        <a:buClr>
          <a:schemeClr val="accent1"/>
        </a:buClr>
        <a:buFont typeface="Wingdings" panose="05000000000000000000" pitchFamily="2" charset="2"/>
        <a:buChar char="§"/>
        <a:defRPr b="1" kern="1200">
          <a:solidFill>
            <a:schemeClr val="tx1"/>
          </a:solidFill>
          <a:latin typeface="+mn-lt"/>
          <a:ea typeface="+mn-ea"/>
          <a:cs typeface="Arial" pitchFamily="34" charset="0"/>
        </a:defRPr>
      </a:lvl1pPr>
      <a:lvl2pPr marL="417513" indent="-160338" algn="l" defTabSz="257175" rtl="0" fontAlgn="base">
        <a:spcBef>
          <a:spcPct val="20000"/>
        </a:spcBef>
        <a:spcAft>
          <a:spcPct val="0"/>
        </a:spcAft>
        <a:buClr>
          <a:schemeClr val="accent1"/>
        </a:buClr>
        <a:buFont typeface="Wingdings" panose="05000000000000000000" pitchFamily="2" charset="2"/>
        <a:buChar char="§"/>
        <a:defRPr sz="1300" kern="1200">
          <a:solidFill>
            <a:schemeClr val="tx1"/>
          </a:solidFill>
          <a:latin typeface="+mn-lt"/>
          <a:ea typeface="+mn-ea"/>
          <a:cs typeface="Arial" pitchFamily="34" charset="0"/>
        </a:defRPr>
      </a:lvl2pPr>
      <a:lvl3pPr marL="642938" indent="-128588" algn="l" defTabSz="257175" rtl="0" fontAlgn="base">
        <a:spcBef>
          <a:spcPct val="20000"/>
        </a:spcBef>
        <a:spcAft>
          <a:spcPct val="0"/>
        </a:spcAft>
        <a:buClr>
          <a:schemeClr val="accent1"/>
        </a:buClr>
        <a:buFont typeface="Wingdings" panose="05000000000000000000" pitchFamily="2" charset="2"/>
        <a:buChar char="§"/>
        <a:defRPr sz="1100" kern="1200">
          <a:solidFill>
            <a:schemeClr val="tx1"/>
          </a:solidFill>
          <a:latin typeface="+mn-lt"/>
          <a:ea typeface="+mn-ea"/>
          <a:cs typeface="Arial" pitchFamily="34" charset="0"/>
        </a:defRPr>
      </a:lvl3pPr>
      <a:lvl4pPr marL="900113" indent="-128588" algn="l" defTabSz="257175" rtl="0" fontAlgn="base">
        <a:spcBef>
          <a:spcPct val="20000"/>
        </a:spcBef>
        <a:spcAft>
          <a:spcPct val="0"/>
        </a:spcAft>
        <a:buClr>
          <a:schemeClr val="accent1"/>
        </a:buClr>
        <a:buFont typeface="Wingdings" panose="05000000000000000000" pitchFamily="2" charset="2"/>
        <a:buChar char="§"/>
        <a:defRPr sz="900" kern="1200">
          <a:solidFill>
            <a:schemeClr val="tx1"/>
          </a:solidFill>
          <a:latin typeface="+mn-lt"/>
          <a:ea typeface="+mn-ea"/>
          <a:cs typeface="Arial" pitchFamily="34" charset="0"/>
        </a:defRPr>
      </a:lvl4pPr>
      <a:lvl5pPr marL="1158875" indent="-128588" algn="l" defTabSz="257175" rtl="0" fontAlgn="base">
        <a:spcBef>
          <a:spcPct val="20000"/>
        </a:spcBef>
        <a:spcAft>
          <a:spcPct val="0"/>
        </a:spcAft>
        <a:buClr>
          <a:schemeClr val="accent1"/>
        </a:buClr>
        <a:buFont typeface="Wingdings" panose="05000000000000000000" pitchFamily="2" charset="2"/>
        <a:buChar char="§"/>
        <a:defRPr sz="900" kern="1200">
          <a:solidFill>
            <a:srgbClr val="6D6D6D"/>
          </a:solidFill>
          <a:latin typeface="+mn-lt"/>
          <a:ea typeface="+mn-ea"/>
          <a:cs typeface="Arial" pitchFamily="34" charset="0"/>
        </a:defRPr>
      </a:lvl5pPr>
      <a:lvl6pPr marL="1416537" indent="-128776" algn="l" defTabSz="257552" rtl="0" eaLnBrk="1" latinLnBrk="0" hangingPunct="1">
        <a:spcBef>
          <a:spcPct val="20000"/>
        </a:spcBef>
        <a:buFont typeface="Arial"/>
        <a:buChar char="•"/>
        <a:defRPr sz="1125" kern="1200">
          <a:solidFill>
            <a:schemeClr val="tx1"/>
          </a:solidFill>
          <a:latin typeface="+mn-lt"/>
          <a:ea typeface="+mn-ea"/>
          <a:cs typeface="+mn-cs"/>
        </a:defRPr>
      </a:lvl6pPr>
      <a:lvl7pPr marL="1674089" indent="-128776" algn="l" defTabSz="257552" rtl="0" eaLnBrk="1" latinLnBrk="0" hangingPunct="1">
        <a:spcBef>
          <a:spcPct val="20000"/>
        </a:spcBef>
        <a:buFont typeface="Arial"/>
        <a:buChar char="•"/>
        <a:defRPr sz="1125" kern="1200">
          <a:solidFill>
            <a:schemeClr val="tx1"/>
          </a:solidFill>
          <a:latin typeface="+mn-lt"/>
          <a:ea typeface="+mn-ea"/>
          <a:cs typeface="+mn-cs"/>
        </a:defRPr>
      </a:lvl7pPr>
      <a:lvl8pPr marL="1931642" indent="-128776" algn="l" defTabSz="257552" rtl="0" eaLnBrk="1" latinLnBrk="0" hangingPunct="1">
        <a:spcBef>
          <a:spcPct val="20000"/>
        </a:spcBef>
        <a:buFont typeface="Arial"/>
        <a:buChar char="•"/>
        <a:defRPr sz="1125" kern="1200">
          <a:solidFill>
            <a:schemeClr val="tx1"/>
          </a:solidFill>
          <a:latin typeface="+mn-lt"/>
          <a:ea typeface="+mn-ea"/>
          <a:cs typeface="+mn-cs"/>
        </a:defRPr>
      </a:lvl8pPr>
      <a:lvl9pPr marL="2189194" indent="-128776" algn="l" defTabSz="257552"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552" rtl="0" eaLnBrk="1" latinLnBrk="0" hangingPunct="1">
        <a:defRPr sz="1050" kern="1200">
          <a:solidFill>
            <a:schemeClr val="tx1"/>
          </a:solidFill>
          <a:latin typeface="+mn-lt"/>
          <a:ea typeface="+mn-ea"/>
          <a:cs typeface="+mn-cs"/>
        </a:defRPr>
      </a:lvl1pPr>
      <a:lvl2pPr marL="257552" algn="l" defTabSz="257552" rtl="0" eaLnBrk="1" latinLnBrk="0" hangingPunct="1">
        <a:defRPr sz="1050" kern="1200">
          <a:solidFill>
            <a:schemeClr val="tx1"/>
          </a:solidFill>
          <a:latin typeface="+mn-lt"/>
          <a:ea typeface="+mn-ea"/>
          <a:cs typeface="+mn-cs"/>
        </a:defRPr>
      </a:lvl2pPr>
      <a:lvl3pPr marL="515105" algn="l" defTabSz="257552" rtl="0" eaLnBrk="1" latinLnBrk="0" hangingPunct="1">
        <a:defRPr sz="1050" kern="1200">
          <a:solidFill>
            <a:schemeClr val="tx1"/>
          </a:solidFill>
          <a:latin typeface="+mn-lt"/>
          <a:ea typeface="+mn-ea"/>
          <a:cs typeface="+mn-cs"/>
        </a:defRPr>
      </a:lvl3pPr>
      <a:lvl4pPr marL="772657" algn="l" defTabSz="257552" rtl="0" eaLnBrk="1" latinLnBrk="0" hangingPunct="1">
        <a:defRPr sz="1050" kern="1200">
          <a:solidFill>
            <a:schemeClr val="tx1"/>
          </a:solidFill>
          <a:latin typeface="+mn-lt"/>
          <a:ea typeface="+mn-ea"/>
          <a:cs typeface="+mn-cs"/>
        </a:defRPr>
      </a:lvl4pPr>
      <a:lvl5pPr marL="1030209" algn="l" defTabSz="257552" rtl="0" eaLnBrk="1" latinLnBrk="0" hangingPunct="1">
        <a:defRPr sz="1050" kern="1200">
          <a:solidFill>
            <a:schemeClr val="tx1"/>
          </a:solidFill>
          <a:latin typeface="+mn-lt"/>
          <a:ea typeface="+mn-ea"/>
          <a:cs typeface="+mn-cs"/>
        </a:defRPr>
      </a:lvl5pPr>
      <a:lvl6pPr marL="1287761" algn="l" defTabSz="257552" rtl="0" eaLnBrk="1" latinLnBrk="0" hangingPunct="1">
        <a:defRPr sz="1050" kern="1200">
          <a:solidFill>
            <a:schemeClr val="tx1"/>
          </a:solidFill>
          <a:latin typeface="+mn-lt"/>
          <a:ea typeface="+mn-ea"/>
          <a:cs typeface="+mn-cs"/>
        </a:defRPr>
      </a:lvl6pPr>
      <a:lvl7pPr marL="1545314" algn="l" defTabSz="257552" rtl="0" eaLnBrk="1" latinLnBrk="0" hangingPunct="1">
        <a:defRPr sz="1050" kern="1200">
          <a:solidFill>
            <a:schemeClr val="tx1"/>
          </a:solidFill>
          <a:latin typeface="+mn-lt"/>
          <a:ea typeface="+mn-ea"/>
          <a:cs typeface="+mn-cs"/>
        </a:defRPr>
      </a:lvl7pPr>
      <a:lvl8pPr marL="1802865" algn="l" defTabSz="257552" rtl="0" eaLnBrk="1" latinLnBrk="0" hangingPunct="1">
        <a:defRPr sz="1050" kern="1200">
          <a:solidFill>
            <a:schemeClr val="tx1"/>
          </a:solidFill>
          <a:latin typeface="+mn-lt"/>
          <a:ea typeface="+mn-ea"/>
          <a:cs typeface="+mn-cs"/>
        </a:defRPr>
      </a:lvl8pPr>
      <a:lvl9pPr marL="2060417" algn="l" defTabSz="257552" rtl="0" eaLnBrk="1" latinLnBrk="0" hangingPunct="1">
        <a:defRPr sz="10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tle Placeholder 1">
            <a:extLst>
              <a:ext uri="{FF2B5EF4-FFF2-40B4-BE49-F238E27FC236}">
                <a16:creationId xmlns:a16="http://schemas.microsoft.com/office/drawing/2014/main" id="{1BF8157D-E45A-8AEC-37F5-C260ECF82EFA}"/>
              </a:ext>
            </a:extLst>
          </p:cNvPr>
          <p:cNvSpPr>
            <a:spLocks noGrp="1" noChangeArrowheads="1"/>
          </p:cNvSpPr>
          <p:nvPr>
            <p:ph type="title"/>
          </p:nvPr>
        </p:nvSpPr>
        <p:spPr bwMode="auto">
          <a:xfrm>
            <a:off x="136525" y="150813"/>
            <a:ext cx="66198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681" tIns="34340" rIns="68681" bIns="34340" numCol="1" anchor="ctr" anchorCtr="0" compatLnSpc="1">
            <a:prstTxWarp prst="textNoShape">
              <a:avLst/>
            </a:prstTxWarp>
          </a:bodyPr>
          <a:lstStyle/>
          <a:p>
            <a:pPr lvl="0"/>
            <a:r>
              <a:rPr lang="en-US" altLang="en-US"/>
              <a:t>Body Slides with Image</a:t>
            </a:r>
          </a:p>
        </p:txBody>
      </p:sp>
      <p:sp>
        <p:nvSpPr>
          <p:cNvPr id="3" name="Text Placeholder 2">
            <a:extLst>
              <a:ext uri="{FF2B5EF4-FFF2-40B4-BE49-F238E27FC236}">
                <a16:creationId xmlns:a16="http://schemas.microsoft.com/office/drawing/2014/main" id="{C8D661D6-D234-D783-9877-266E762C9A4A}"/>
              </a:ext>
            </a:extLst>
          </p:cNvPr>
          <p:cNvSpPr>
            <a:spLocks noGrp="1"/>
          </p:cNvSpPr>
          <p:nvPr>
            <p:ph type="body" idx="1"/>
          </p:nvPr>
        </p:nvSpPr>
        <p:spPr>
          <a:xfrm>
            <a:off x="136525" y="876300"/>
            <a:ext cx="6619875" cy="3883025"/>
          </a:xfrm>
          <a:prstGeom prst="rect">
            <a:avLst/>
          </a:prstGeom>
        </p:spPr>
        <p:txBody>
          <a:bodyPr vert="horz" lIns="68681" tIns="34340" rIns="68681" bIns="3434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Footer Placeholder 4">
            <a:extLst>
              <a:ext uri="{FF2B5EF4-FFF2-40B4-BE49-F238E27FC236}">
                <a16:creationId xmlns:a16="http://schemas.microsoft.com/office/drawing/2014/main" id="{7383296F-61BD-E8CF-A3E3-732F22E98CA5}"/>
              </a:ext>
            </a:extLst>
          </p:cNvPr>
          <p:cNvSpPr>
            <a:spLocks noGrp="1"/>
          </p:cNvSpPr>
          <p:nvPr>
            <p:ph type="ftr" sz="quarter" idx="3"/>
          </p:nvPr>
        </p:nvSpPr>
        <p:spPr>
          <a:xfrm>
            <a:off x="4219575" y="4945063"/>
            <a:ext cx="2171700" cy="152400"/>
          </a:xfrm>
          <a:prstGeom prst="rect">
            <a:avLst/>
          </a:prstGeom>
        </p:spPr>
        <p:txBody>
          <a:bodyPr vert="horz" lIns="68681" tIns="34340" rIns="68681" bIns="34340" rtlCol="0" anchor="ctr"/>
          <a:lstStyle>
            <a:lvl1pPr algn="r" defTabSz="342871" eaLnBrk="1" fontAlgn="auto" hangingPunct="1">
              <a:spcBef>
                <a:spcPts val="0"/>
              </a:spcBef>
              <a:spcAft>
                <a:spcPts val="0"/>
              </a:spcAft>
              <a:defRPr sz="675" b="0" i="0">
                <a:solidFill>
                  <a:schemeClr val="accent1"/>
                </a:solidFill>
                <a:latin typeface="TeleGrotesk Next Medium" pitchFamily="2" charset="0"/>
                <a:ea typeface="TeleGrotesk Next Medium" pitchFamily="2" charset="0"/>
                <a:cs typeface="TeleGrotesk Next Medium" pitchFamily="2" charset="0"/>
              </a:defRPr>
            </a:lvl1pPr>
          </a:lstStyle>
          <a:p>
            <a:pPr>
              <a:defRPr/>
            </a:pPr>
            <a:r>
              <a:rPr lang="en-US"/>
              <a:t>T-Mobile Confidential</a:t>
            </a:r>
            <a:endParaRPr lang="en-US" dirty="0"/>
          </a:p>
        </p:txBody>
      </p:sp>
      <p:sp>
        <p:nvSpPr>
          <p:cNvPr id="12" name="Slide Number Placeholder 5">
            <a:extLst>
              <a:ext uri="{FF2B5EF4-FFF2-40B4-BE49-F238E27FC236}">
                <a16:creationId xmlns:a16="http://schemas.microsoft.com/office/drawing/2014/main" id="{D7970D66-B961-B71D-4036-13B1BCF8EB21}"/>
              </a:ext>
            </a:extLst>
          </p:cNvPr>
          <p:cNvSpPr txBox="1">
            <a:spLocks/>
          </p:cNvSpPr>
          <p:nvPr userDrawn="1"/>
        </p:nvSpPr>
        <p:spPr>
          <a:xfrm>
            <a:off x="6491288" y="4945063"/>
            <a:ext cx="349250" cy="152400"/>
          </a:xfrm>
          <a:prstGeom prst="rect">
            <a:avLst/>
          </a:prstGeom>
        </p:spPr>
        <p:txBody>
          <a:bodyPr lIns="51511" tIns="25755" rIns="51511" bIns="25755" anchor="ctr"/>
          <a:lstStyle>
            <a:defPPr>
              <a:defRPr lang="en-US"/>
            </a:defPPr>
            <a:lvl1pPr marL="0" algn="l" defTabSz="343403" rtl="0" eaLnBrk="1" latinLnBrk="0" hangingPunct="1">
              <a:defRPr sz="900" kern="1200">
                <a:solidFill>
                  <a:srgbClr val="FFFFFF"/>
                </a:solidFill>
                <a:latin typeface="Tele-GroteskHal" pitchFamily="2" charset="0"/>
                <a:ea typeface="+mn-ea"/>
                <a:cs typeface="+mn-cs"/>
              </a:defRPr>
            </a:lvl1pPr>
            <a:lvl2pPr marL="343403" algn="l" defTabSz="343403" rtl="0" eaLnBrk="1" latinLnBrk="0" hangingPunct="1">
              <a:defRPr sz="1400" kern="1200">
                <a:solidFill>
                  <a:schemeClr val="tx1"/>
                </a:solidFill>
                <a:latin typeface="+mn-lt"/>
                <a:ea typeface="+mn-ea"/>
                <a:cs typeface="+mn-cs"/>
              </a:defRPr>
            </a:lvl2pPr>
            <a:lvl3pPr marL="686806" algn="l" defTabSz="343403" rtl="0" eaLnBrk="1" latinLnBrk="0" hangingPunct="1">
              <a:defRPr sz="1400" kern="1200">
                <a:solidFill>
                  <a:schemeClr val="tx1"/>
                </a:solidFill>
                <a:latin typeface="+mn-lt"/>
                <a:ea typeface="+mn-ea"/>
                <a:cs typeface="+mn-cs"/>
              </a:defRPr>
            </a:lvl3pPr>
            <a:lvl4pPr marL="1030209" algn="l" defTabSz="343403" rtl="0" eaLnBrk="1" latinLnBrk="0" hangingPunct="1">
              <a:defRPr sz="1400" kern="1200">
                <a:solidFill>
                  <a:schemeClr val="tx1"/>
                </a:solidFill>
                <a:latin typeface="+mn-lt"/>
                <a:ea typeface="+mn-ea"/>
                <a:cs typeface="+mn-cs"/>
              </a:defRPr>
            </a:lvl4pPr>
            <a:lvl5pPr marL="1373612" algn="l" defTabSz="343403" rtl="0" eaLnBrk="1" latinLnBrk="0" hangingPunct="1">
              <a:defRPr sz="1400" kern="1200">
                <a:solidFill>
                  <a:schemeClr val="tx1"/>
                </a:solidFill>
                <a:latin typeface="+mn-lt"/>
                <a:ea typeface="+mn-ea"/>
                <a:cs typeface="+mn-cs"/>
              </a:defRPr>
            </a:lvl5pPr>
            <a:lvl6pPr marL="1717015" algn="l" defTabSz="343403" rtl="0" eaLnBrk="1" latinLnBrk="0" hangingPunct="1">
              <a:defRPr sz="1400" kern="1200">
                <a:solidFill>
                  <a:schemeClr val="tx1"/>
                </a:solidFill>
                <a:latin typeface="+mn-lt"/>
                <a:ea typeface="+mn-ea"/>
                <a:cs typeface="+mn-cs"/>
              </a:defRPr>
            </a:lvl6pPr>
            <a:lvl7pPr marL="2060418" algn="l" defTabSz="343403" rtl="0" eaLnBrk="1" latinLnBrk="0" hangingPunct="1">
              <a:defRPr sz="1400" kern="1200">
                <a:solidFill>
                  <a:schemeClr val="tx1"/>
                </a:solidFill>
                <a:latin typeface="+mn-lt"/>
                <a:ea typeface="+mn-ea"/>
                <a:cs typeface="+mn-cs"/>
              </a:defRPr>
            </a:lvl7pPr>
            <a:lvl8pPr marL="2403820" algn="l" defTabSz="343403" rtl="0" eaLnBrk="1" latinLnBrk="0" hangingPunct="1">
              <a:defRPr sz="1400" kern="1200">
                <a:solidFill>
                  <a:schemeClr val="tx1"/>
                </a:solidFill>
                <a:latin typeface="+mn-lt"/>
                <a:ea typeface="+mn-ea"/>
                <a:cs typeface="+mn-cs"/>
              </a:defRPr>
            </a:lvl8pPr>
            <a:lvl9pPr marL="2747223" algn="l" defTabSz="343403" rtl="0" eaLnBrk="1" latinLnBrk="0" hangingPunct="1">
              <a:defRPr sz="1400" kern="1200">
                <a:solidFill>
                  <a:schemeClr val="tx1"/>
                </a:solidFill>
                <a:latin typeface="+mn-lt"/>
                <a:ea typeface="+mn-ea"/>
                <a:cs typeface="+mn-cs"/>
              </a:defRPr>
            </a:lvl9pPr>
          </a:lstStyle>
          <a:p>
            <a:pPr fontAlgn="auto">
              <a:spcBef>
                <a:spcPts val="0"/>
              </a:spcBef>
              <a:spcAft>
                <a:spcPts val="0"/>
              </a:spcAft>
              <a:defRPr/>
            </a:pPr>
            <a:fld id="{DD62ECEC-5052-4E55-B4F1-F524060B3770}" type="slidenum">
              <a:rPr lang="en-US" sz="675" smtClean="0">
                <a:solidFill>
                  <a:schemeClr val="accent1"/>
                </a:solidFill>
                <a:latin typeface="TeleGrotesk Next Medium" pitchFamily="2" charset="0"/>
                <a:ea typeface="TeleGrotesk Next Medium" pitchFamily="2" charset="0"/>
                <a:cs typeface="TeleGrotesk Next Medium" pitchFamily="2" charset="0"/>
              </a:rPr>
              <a:pPr fontAlgn="auto">
                <a:spcBef>
                  <a:spcPts val="0"/>
                </a:spcBef>
                <a:spcAft>
                  <a:spcPts val="0"/>
                </a:spcAft>
                <a:defRPr/>
              </a:pPr>
              <a:t>‹#›</a:t>
            </a:fld>
            <a:endParaRPr lang="en-US" sz="675" dirty="0">
              <a:solidFill>
                <a:schemeClr val="accent1"/>
              </a:solidFill>
              <a:latin typeface="TeleGrotesk Next Medium" pitchFamily="2" charset="0"/>
              <a:ea typeface="TeleGrotesk Next Medium" pitchFamily="2" charset="0"/>
              <a:cs typeface="TeleGrotesk Next Medium" pitchFamily="2" charset="0"/>
            </a:endParaRPr>
          </a:p>
        </p:txBody>
      </p:sp>
      <p:pic>
        <p:nvPicPr>
          <p:cNvPr id="4102" name="Picture 4" descr="A picture containing shape&#10;&#10;Description automatically generated">
            <a:extLst>
              <a:ext uri="{FF2B5EF4-FFF2-40B4-BE49-F238E27FC236}">
                <a16:creationId xmlns:a16="http://schemas.microsoft.com/office/drawing/2014/main" id="{8D047489-F0B4-BA56-7229-F4DF195ADB6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8913" y="4762500"/>
            <a:ext cx="10382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hf sldNum="0" hdr="0" dt="0"/>
  <p:txStyles>
    <p:titleStyle>
      <a:lvl1pPr algn="l" defTabSz="257175" rtl="0" fontAlgn="base">
        <a:spcBef>
          <a:spcPct val="0"/>
        </a:spcBef>
        <a:spcAft>
          <a:spcPct val="0"/>
        </a:spcAft>
        <a:defRPr sz="2400" kern="1200">
          <a:solidFill>
            <a:schemeClr val="accent1"/>
          </a:solidFill>
          <a:latin typeface="+mj-lt"/>
          <a:ea typeface="Tele-GroteskUlt"/>
          <a:cs typeface="Tele-GroteskUlt" pitchFamily="2" charset="0"/>
        </a:defRPr>
      </a:lvl1pPr>
      <a:lvl2pPr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2pPr>
      <a:lvl3pPr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3pPr>
      <a:lvl4pPr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4pPr>
      <a:lvl5pPr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5pPr>
      <a:lvl6pPr marL="457200"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6pPr>
      <a:lvl7pPr marL="914400"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7pPr>
      <a:lvl8pPr marL="1371600"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8pPr>
      <a:lvl9pPr marL="1828800" algn="l" defTabSz="257175" rtl="0" fontAlgn="base">
        <a:spcBef>
          <a:spcPct val="0"/>
        </a:spcBef>
        <a:spcAft>
          <a:spcPct val="0"/>
        </a:spcAft>
        <a:defRPr sz="2400">
          <a:solidFill>
            <a:schemeClr val="accent1"/>
          </a:solidFill>
          <a:latin typeface="TeleGrotesk Next Ultra" pitchFamily="2" charset="0"/>
          <a:ea typeface="Tele-GroteskUlt"/>
          <a:cs typeface="Tele-GroteskUlt"/>
        </a:defRPr>
      </a:lvl9pPr>
    </p:titleStyle>
    <p:bodyStyle>
      <a:lvl1pPr marL="192088" indent="-192088" algn="l" defTabSz="257175" rtl="0" fontAlgn="base">
        <a:spcBef>
          <a:spcPct val="20000"/>
        </a:spcBef>
        <a:spcAft>
          <a:spcPct val="0"/>
        </a:spcAft>
        <a:buClr>
          <a:schemeClr val="accent1"/>
        </a:buClr>
        <a:buFont typeface="Wingdings" panose="05000000000000000000" pitchFamily="2" charset="2"/>
        <a:buChar char="§"/>
        <a:defRPr b="1" kern="1200">
          <a:solidFill>
            <a:schemeClr val="tx1"/>
          </a:solidFill>
          <a:latin typeface="+mn-lt"/>
          <a:ea typeface="+mn-ea"/>
          <a:cs typeface="Arial" pitchFamily="34" charset="0"/>
        </a:defRPr>
      </a:lvl1pPr>
      <a:lvl2pPr marL="417513" indent="-160338" algn="l" defTabSz="257175" rtl="0" fontAlgn="base">
        <a:spcBef>
          <a:spcPct val="20000"/>
        </a:spcBef>
        <a:spcAft>
          <a:spcPct val="0"/>
        </a:spcAft>
        <a:buClr>
          <a:schemeClr val="accent1"/>
        </a:buClr>
        <a:buFont typeface="Wingdings" panose="05000000000000000000" pitchFamily="2" charset="2"/>
        <a:buChar char="§"/>
        <a:defRPr sz="1300" kern="1200">
          <a:solidFill>
            <a:schemeClr val="tx1"/>
          </a:solidFill>
          <a:latin typeface="+mn-lt"/>
          <a:ea typeface="+mn-ea"/>
          <a:cs typeface="Arial" pitchFamily="34" charset="0"/>
        </a:defRPr>
      </a:lvl2pPr>
      <a:lvl3pPr marL="642938" indent="-128588" algn="l" defTabSz="257175" rtl="0" fontAlgn="base">
        <a:spcBef>
          <a:spcPct val="20000"/>
        </a:spcBef>
        <a:spcAft>
          <a:spcPct val="0"/>
        </a:spcAft>
        <a:buClr>
          <a:schemeClr val="accent1"/>
        </a:buClr>
        <a:buFont typeface="Wingdings" panose="05000000000000000000" pitchFamily="2" charset="2"/>
        <a:buChar char="§"/>
        <a:defRPr sz="1100" kern="1200">
          <a:solidFill>
            <a:schemeClr val="tx1"/>
          </a:solidFill>
          <a:latin typeface="+mn-lt"/>
          <a:ea typeface="+mn-ea"/>
          <a:cs typeface="Arial" pitchFamily="34" charset="0"/>
        </a:defRPr>
      </a:lvl3pPr>
      <a:lvl4pPr marL="900113" indent="-128588" algn="l" defTabSz="257175" rtl="0" fontAlgn="base">
        <a:spcBef>
          <a:spcPct val="20000"/>
        </a:spcBef>
        <a:spcAft>
          <a:spcPct val="0"/>
        </a:spcAft>
        <a:buClr>
          <a:schemeClr val="accent1"/>
        </a:buClr>
        <a:buFont typeface="Wingdings" panose="05000000000000000000" pitchFamily="2" charset="2"/>
        <a:buChar char="§"/>
        <a:defRPr sz="900" kern="1200">
          <a:solidFill>
            <a:schemeClr val="tx1"/>
          </a:solidFill>
          <a:latin typeface="+mn-lt"/>
          <a:ea typeface="+mn-ea"/>
          <a:cs typeface="Arial" pitchFamily="34" charset="0"/>
        </a:defRPr>
      </a:lvl4pPr>
      <a:lvl5pPr marL="1158875" indent="-128588" algn="l" defTabSz="257175" rtl="0" fontAlgn="base">
        <a:spcBef>
          <a:spcPct val="20000"/>
        </a:spcBef>
        <a:spcAft>
          <a:spcPct val="0"/>
        </a:spcAft>
        <a:buClr>
          <a:schemeClr val="accent1"/>
        </a:buClr>
        <a:buFont typeface="Wingdings" panose="05000000000000000000" pitchFamily="2" charset="2"/>
        <a:buChar char="§"/>
        <a:defRPr sz="900" kern="1200">
          <a:solidFill>
            <a:srgbClr val="6D6D6D"/>
          </a:solidFill>
          <a:latin typeface="+mn-lt"/>
          <a:ea typeface="+mn-ea"/>
          <a:cs typeface="Arial" pitchFamily="34" charset="0"/>
        </a:defRPr>
      </a:lvl5pPr>
      <a:lvl6pPr marL="1416537" indent="-128776" algn="l" defTabSz="257552" rtl="0" eaLnBrk="1" latinLnBrk="0" hangingPunct="1">
        <a:spcBef>
          <a:spcPct val="20000"/>
        </a:spcBef>
        <a:buFont typeface="Arial"/>
        <a:buChar char="•"/>
        <a:defRPr sz="1125" kern="1200">
          <a:solidFill>
            <a:schemeClr val="tx1"/>
          </a:solidFill>
          <a:latin typeface="+mn-lt"/>
          <a:ea typeface="+mn-ea"/>
          <a:cs typeface="+mn-cs"/>
        </a:defRPr>
      </a:lvl6pPr>
      <a:lvl7pPr marL="1674089" indent="-128776" algn="l" defTabSz="257552" rtl="0" eaLnBrk="1" latinLnBrk="0" hangingPunct="1">
        <a:spcBef>
          <a:spcPct val="20000"/>
        </a:spcBef>
        <a:buFont typeface="Arial"/>
        <a:buChar char="•"/>
        <a:defRPr sz="1125" kern="1200">
          <a:solidFill>
            <a:schemeClr val="tx1"/>
          </a:solidFill>
          <a:latin typeface="+mn-lt"/>
          <a:ea typeface="+mn-ea"/>
          <a:cs typeface="+mn-cs"/>
        </a:defRPr>
      </a:lvl7pPr>
      <a:lvl8pPr marL="1931642" indent="-128776" algn="l" defTabSz="257552" rtl="0" eaLnBrk="1" latinLnBrk="0" hangingPunct="1">
        <a:spcBef>
          <a:spcPct val="20000"/>
        </a:spcBef>
        <a:buFont typeface="Arial"/>
        <a:buChar char="•"/>
        <a:defRPr sz="1125" kern="1200">
          <a:solidFill>
            <a:schemeClr val="tx1"/>
          </a:solidFill>
          <a:latin typeface="+mn-lt"/>
          <a:ea typeface="+mn-ea"/>
          <a:cs typeface="+mn-cs"/>
        </a:defRPr>
      </a:lvl8pPr>
      <a:lvl9pPr marL="2189194" indent="-128776" algn="l" defTabSz="257552"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552" rtl="0" eaLnBrk="1" latinLnBrk="0" hangingPunct="1">
        <a:defRPr sz="1050" kern="1200">
          <a:solidFill>
            <a:schemeClr val="tx1"/>
          </a:solidFill>
          <a:latin typeface="+mn-lt"/>
          <a:ea typeface="+mn-ea"/>
          <a:cs typeface="+mn-cs"/>
        </a:defRPr>
      </a:lvl1pPr>
      <a:lvl2pPr marL="257552" algn="l" defTabSz="257552" rtl="0" eaLnBrk="1" latinLnBrk="0" hangingPunct="1">
        <a:defRPr sz="1050" kern="1200">
          <a:solidFill>
            <a:schemeClr val="tx1"/>
          </a:solidFill>
          <a:latin typeface="+mn-lt"/>
          <a:ea typeface="+mn-ea"/>
          <a:cs typeface="+mn-cs"/>
        </a:defRPr>
      </a:lvl2pPr>
      <a:lvl3pPr marL="515105" algn="l" defTabSz="257552" rtl="0" eaLnBrk="1" latinLnBrk="0" hangingPunct="1">
        <a:defRPr sz="1050" kern="1200">
          <a:solidFill>
            <a:schemeClr val="tx1"/>
          </a:solidFill>
          <a:latin typeface="+mn-lt"/>
          <a:ea typeface="+mn-ea"/>
          <a:cs typeface="+mn-cs"/>
        </a:defRPr>
      </a:lvl3pPr>
      <a:lvl4pPr marL="772657" algn="l" defTabSz="257552" rtl="0" eaLnBrk="1" latinLnBrk="0" hangingPunct="1">
        <a:defRPr sz="1050" kern="1200">
          <a:solidFill>
            <a:schemeClr val="tx1"/>
          </a:solidFill>
          <a:latin typeface="+mn-lt"/>
          <a:ea typeface="+mn-ea"/>
          <a:cs typeface="+mn-cs"/>
        </a:defRPr>
      </a:lvl4pPr>
      <a:lvl5pPr marL="1030209" algn="l" defTabSz="257552" rtl="0" eaLnBrk="1" latinLnBrk="0" hangingPunct="1">
        <a:defRPr sz="1050" kern="1200">
          <a:solidFill>
            <a:schemeClr val="tx1"/>
          </a:solidFill>
          <a:latin typeface="+mn-lt"/>
          <a:ea typeface="+mn-ea"/>
          <a:cs typeface="+mn-cs"/>
        </a:defRPr>
      </a:lvl5pPr>
      <a:lvl6pPr marL="1287761" algn="l" defTabSz="257552" rtl="0" eaLnBrk="1" latinLnBrk="0" hangingPunct="1">
        <a:defRPr sz="1050" kern="1200">
          <a:solidFill>
            <a:schemeClr val="tx1"/>
          </a:solidFill>
          <a:latin typeface="+mn-lt"/>
          <a:ea typeface="+mn-ea"/>
          <a:cs typeface="+mn-cs"/>
        </a:defRPr>
      </a:lvl6pPr>
      <a:lvl7pPr marL="1545314" algn="l" defTabSz="257552" rtl="0" eaLnBrk="1" latinLnBrk="0" hangingPunct="1">
        <a:defRPr sz="1050" kern="1200">
          <a:solidFill>
            <a:schemeClr val="tx1"/>
          </a:solidFill>
          <a:latin typeface="+mn-lt"/>
          <a:ea typeface="+mn-ea"/>
          <a:cs typeface="+mn-cs"/>
        </a:defRPr>
      </a:lvl7pPr>
      <a:lvl8pPr marL="1802865" algn="l" defTabSz="257552" rtl="0" eaLnBrk="1" latinLnBrk="0" hangingPunct="1">
        <a:defRPr sz="1050" kern="1200">
          <a:solidFill>
            <a:schemeClr val="tx1"/>
          </a:solidFill>
          <a:latin typeface="+mn-lt"/>
          <a:ea typeface="+mn-ea"/>
          <a:cs typeface="+mn-cs"/>
        </a:defRPr>
      </a:lvl8pPr>
      <a:lvl9pPr marL="2060417" algn="l" defTabSz="257552" rtl="0" eaLnBrk="1" latinLnBrk="0" hangingPunct="1">
        <a:defRPr sz="10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5DE36F2-9F46-F6B0-18F0-1975FE063181}"/>
              </a:ext>
            </a:extLst>
          </p:cNvPr>
          <p:cNvSpPr txBox="1">
            <a:spLocks/>
          </p:cNvSpPr>
          <p:nvPr userDrawn="1"/>
        </p:nvSpPr>
        <p:spPr>
          <a:xfrm>
            <a:off x="192088" y="1493838"/>
            <a:ext cx="6075362" cy="966787"/>
          </a:xfrm>
          <a:prstGeom prst="rect">
            <a:avLst/>
          </a:prstGeom>
        </p:spPr>
        <p:txBody>
          <a:bodyPr>
            <a:normAutofit/>
          </a:bodyPr>
          <a:lstStyle>
            <a:lvl1pPr algn="l" defTabSz="343403" rtl="0" eaLnBrk="1" latinLnBrk="0" hangingPunct="1">
              <a:spcBef>
                <a:spcPct val="0"/>
              </a:spcBef>
              <a:buNone/>
              <a:defRPr sz="4000" b="0" i="0" kern="1200">
                <a:solidFill>
                  <a:srgbClr val="E20074"/>
                </a:solidFill>
                <a:latin typeface="Tele-GroteskUlt" pitchFamily="2" charset="0"/>
                <a:ea typeface="+mj-ea"/>
                <a:cs typeface="Tele-GroteskUlt" pitchFamily="2" charset="0"/>
              </a:defRPr>
            </a:lvl1pPr>
          </a:lstStyle>
          <a:p>
            <a:pPr fontAlgn="auto">
              <a:spcAft>
                <a:spcPts val="0"/>
              </a:spcAft>
              <a:defRPr/>
            </a:pPr>
            <a:r>
              <a:rPr lang="en-US" sz="3000" dirty="0">
                <a:solidFill>
                  <a:schemeClr val="accent1"/>
                </a:solidFill>
                <a:latin typeface="+mj-lt"/>
              </a:rPr>
              <a:t>Closing Slides</a:t>
            </a:r>
          </a:p>
        </p:txBody>
      </p:sp>
    </p:spTree>
  </p:cSld>
  <p:clrMap bg1="lt1" tx1="dk1" bg2="lt2" tx2="dk2" accent1="accent1" accent2="accent2" accent3="accent3" accent4="accent4" accent5="accent5" accent6="accent6" hlink="hlink" folHlink="folHlink"/>
  <p:sldLayoutIdLst>
    <p:sldLayoutId id="2147484004" r:id="rId1"/>
    <p:sldLayoutId id="2147484005" r:id="rId2"/>
  </p:sldLayoutIdLst>
  <p:hf sldNum="0" hdr="0" dt="0"/>
  <p:txStyles>
    <p:titleStyle>
      <a:lvl1pPr algn="ctr" defTabSz="257175" rtl="0" fontAlgn="base">
        <a:spcBef>
          <a:spcPct val="0"/>
        </a:spcBef>
        <a:spcAft>
          <a:spcPct val="0"/>
        </a:spcAft>
        <a:defRPr sz="2400" kern="1200">
          <a:solidFill>
            <a:srgbClr val="6D6D6D"/>
          </a:solidFill>
          <a:latin typeface="Tele-GroteskUlt" pitchFamily="2" charset="0"/>
          <a:ea typeface="Tele-GroteskUlt"/>
          <a:cs typeface="Tele-GroteskUlt" pitchFamily="2" charset="0"/>
        </a:defRPr>
      </a:lvl1pPr>
      <a:lvl2pPr algn="ctr" defTabSz="257175" rtl="0" fontAlgn="base">
        <a:spcBef>
          <a:spcPct val="0"/>
        </a:spcBef>
        <a:spcAft>
          <a:spcPct val="0"/>
        </a:spcAft>
        <a:defRPr sz="2400">
          <a:solidFill>
            <a:srgbClr val="6D6D6D"/>
          </a:solidFill>
          <a:latin typeface="Tele-GroteskUlt"/>
          <a:ea typeface="Tele-GroteskUlt"/>
          <a:cs typeface="Tele-GroteskUlt"/>
        </a:defRPr>
      </a:lvl2pPr>
      <a:lvl3pPr algn="ctr" defTabSz="257175" rtl="0" fontAlgn="base">
        <a:spcBef>
          <a:spcPct val="0"/>
        </a:spcBef>
        <a:spcAft>
          <a:spcPct val="0"/>
        </a:spcAft>
        <a:defRPr sz="2400">
          <a:solidFill>
            <a:srgbClr val="6D6D6D"/>
          </a:solidFill>
          <a:latin typeface="Tele-GroteskUlt"/>
          <a:ea typeface="Tele-GroteskUlt"/>
          <a:cs typeface="Tele-GroteskUlt"/>
        </a:defRPr>
      </a:lvl3pPr>
      <a:lvl4pPr algn="ctr" defTabSz="257175" rtl="0" fontAlgn="base">
        <a:spcBef>
          <a:spcPct val="0"/>
        </a:spcBef>
        <a:spcAft>
          <a:spcPct val="0"/>
        </a:spcAft>
        <a:defRPr sz="2400">
          <a:solidFill>
            <a:srgbClr val="6D6D6D"/>
          </a:solidFill>
          <a:latin typeface="Tele-GroteskUlt"/>
          <a:ea typeface="Tele-GroteskUlt"/>
          <a:cs typeface="Tele-GroteskUlt"/>
        </a:defRPr>
      </a:lvl4pPr>
      <a:lvl5pPr algn="ctr" defTabSz="257175" rtl="0" fontAlgn="base">
        <a:spcBef>
          <a:spcPct val="0"/>
        </a:spcBef>
        <a:spcAft>
          <a:spcPct val="0"/>
        </a:spcAft>
        <a:defRPr sz="2400">
          <a:solidFill>
            <a:srgbClr val="6D6D6D"/>
          </a:solidFill>
          <a:latin typeface="Tele-GroteskUlt"/>
          <a:ea typeface="Tele-GroteskUlt"/>
          <a:cs typeface="Tele-GroteskUlt"/>
        </a:defRPr>
      </a:lvl5pPr>
      <a:lvl6pPr marL="457200" algn="ctr" defTabSz="257175" rtl="0" fontAlgn="base">
        <a:spcBef>
          <a:spcPct val="0"/>
        </a:spcBef>
        <a:spcAft>
          <a:spcPct val="0"/>
        </a:spcAft>
        <a:defRPr sz="2400">
          <a:solidFill>
            <a:srgbClr val="6D6D6D"/>
          </a:solidFill>
          <a:latin typeface="Tele-GroteskUlt"/>
          <a:ea typeface="Tele-GroteskUlt"/>
          <a:cs typeface="Tele-GroteskUlt"/>
        </a:defRPr>
      </a:lvl6pPr>
      <a:lvl7pPr marL="914400" algn="ctr" defTabSz="257175" rtl="0" fontAlgn="base">
        <a:spcBef>
          <a:spcPct val="0"/>
        </a:spcBef>
        <a:spcAft>
          <a:spcPct val="0"/>
        </a:spcAft>
        <a:defRPr sz="2400">
          <a:solidFill>
            <a:srgbClr val="6D6D6D"/>
          </a:solidFill>
          <a:latin typeface="Tele-GroteskUlt"/>
          <a:ea typeface="Tele-GroteskUlt"/>
          <a:cs typeface="Tele-GroteskUlt"/>
        </a:defRPr>
      </a:lvl7pPr>
      <a:lvl8pPr marL="1371600" algn="ctr" defTabSz="257175" rtl="0" fontAlgn="base">
        <a:spcBef>
          <a:spcPct val="0"/>
        </a:spcBef>
        <a:spcAft>
          <a:spcPct val="0"/>
        </a:spcAft>
        <a:defRPr sz="2400">
          <a:solidFill>
            <a:srgbClr val="6D6D6D"/>
          </a:solidFill>
          <a:latin typeface="Tele-GroteskUlt"/>
          <a:ea typeface="Tele-GroteskUlt"/>
          <a:cs typeface="Tele-GroteskUlt"/>
        </a:defRPr>
      </a:lvl8pPr>
      <a:lvl9pPr marL="1828800" algn="ctr" defTabSz="257175" rtl="0" fontAlgn="base">
        <a:spcBef>
          <a:spcPct val="0"/>
        </a:spcBef>
        <a:spcAft>
          <a:spcPct val="0"/>
        </a:spcAft>
        <a:defRPr sz="2400">
          <a:solidFill>
            <a:srgbClr val="6D6D6D"/>
          </a:solidFill>
          <a:latin typeface="Tele-GroteskUlt"/>
          <a:ea typeface="Tele-GroteskUlt"/>
          <a:cs typeface="Tele-GroteskUlt"/>
        </a:defRPr>
      </a:lvl9pPr>
    </p:titleStyle>
    <p:bodyStyle>
      <a:lvl1pPr marL="192088" indent="-192088" algn="l" defTabSz="257175" rtl="0" fontAlgn="base">
        <a:spcBef>
          <a:spcPct val="20000"/>
        </a:spcBef>
        <a:spcAft>
          <a:spcPct val="0"/>
        </a:spcAft>
        <a:buClr>
          <a:schemeClr val="accent1"/>
        </a:buClr>
        <a:buFont typeface="Wingdings" panose="05000000000000000000" pitchFamily="2" charset="2"/>
        <a:buChar char="§"/>
        <a:defRPr kern="1200">
          <a:solidFill>
            <a:srgbClr val="6D6D6D"/>
          </a:solidFill>
          <a:latin typeface="+mj-lt"/>
          <a:ea typeface="+mn-ea"/>
          <a:cs typeface="Arial" pitchFamily="34" charset="0"/>
        </a:defRPr>
      </a:lvl1pPr>
      <a:lvl2pPr marL="417513" indent="-160338" algn="l" defTabSz="257175" rtl="0" fontAlgn="base">
        <a:spcBef>
          <a:spcPct val="20000"/>
        </a:spcBef>
        <a:spcAft>
          <a:spcPct val="0"/>
        </a:spcAft>
        <a:buClr>
          <a:schemeClr val="accent1"/>
        </a:buClr>
        <a:buFont typeface="Wingdings" panose="05000000000000000000" pitchFamily="2" charset="2"/>
        <a:buChar char="§"/>
        <a:defRPr sz="1300" kern="1200">
          <a:solidFill>
            <a:srgbClr val="6D6D6D"/>
          </a:solidFill>
          <a:latin typeface="+mn-lt"/>
          <a:ea typeface="+mn-ea"/>
          <a:cs typeface="Arial" pitchFamily="34" charset="0"/>
        </a:defRPr>
      </a:lvl2pPr>
      <a:lvl3pPr marL="642938" indent="-128588" algn="l" defTabSz="257175" rtl="0" fontAlgn="base">
        <a:spcBef>
          <a:spcPct val="20000"/>
        </a:spcBef>
        <a:spcAft>
          <a:spcPct val="0"/>
        </a:spcAft>
        <a:buClr>
          <a:schemeClr val="accent1"/>
        </a:buClr>
        <a:buFont typeface="Wingdings" panose="05000000000000000000" pitchFamily="2" charset="2"/>
        <a:buChar char="§"/>
        <a:defRPr sz="1100" kern="1200">
          <a:solidFill>
            <a:srgbClr val="6D6D6D"/>
          </a:solidFill>
          <a:latin typeface="+mn-lt"/>
          <a:ea typeface="+mn-ea"/>
          <a:cs typeface="Arial" pitchFamily="34" charset="0"/>
        </a:defRPr>
      </a:lvl3pPr>
      <a:lvl4pPr marL="900113" indent="-128588" algn="l" defTabSz="257175" rtl="0" fontAlgn="base">
        <a:spcBef>
          <a:spcPct val="20000"/>
        </a:spcBef>
        <a:spcAft>
          <a:spcPct val="0"/>
        </a:spcAft>
        <a:buClr>
          <a:schemeClr val="accent1"/>
        </a:buClr>
        <a:buFont typeface="Wingdings" panose="05000000000000000000" pitchFamily="2" charset="2"/>
        <a:buChar char="§"/>
        <a:defRPr sz="900" kern="1200">
          <a:solidFill>
            <a:srgbClr val="6D6D6D"/>
          </a:solidFill>
          <a:latin typeface="+mn-lt"/>
          <a:ea typeface="+mn-ea"/>
          <a:cs typeface="Arial" pitchFamily="34" charset="0"/>
        </a:defRPr>
      </a:lvl4pPr>
      <a:lvl5pPr marL="1158875" indent="-128588" algn="l" defTabSz="257175" rtl="0" fontAlgn="base">
        <a:spcBef>
          <a:spcPct val="20000"/>
        </a:spcBef>
        <a:spcAft>
          <a:spcPct val="0"/>
        </a:spcAft>
        <a:buClr>
          <a:schemeClr val="accent1"/>
        </a:buClr>
        <a:buFont typeface="Wingdings" panose="05000000000000000000" pitchFamily="2" charset="2"/>
        <a:buChar char="§"/>
        <a:defRPr sz="900" kern="1200">
          <a:solidFill>
            <a:srgbClr val="6D6D6D"/>
          </a:solidFill>
          <a:latin typeface="+mn-lt"/>
          <a:ea typeface="+mn-ea"/>
          <a:cs typeface="Arial" pitchFamily="34" charset="0"/>
        </a:defRPr>
      </a:lvl5pPr>
      <a:lvl6pPr marL="1416537" indent="-128776" algn="l" defTabSz="257552" rtl="0" eaLnBrk="1" latinLnBrk="0" hangingPunct="1">
        <a:spcBef>
          <a:spcPct val="20000"/>
        </a:spcBef>
        <a:buFont typeface="Arial"/>
        <a:buChar char="•"/>
        <a:defRPr sz="1125" kern="1200">
          <a:solidFill>
            <a:schemeClr val="tx1"/>
          </a:solidFill>
          <a:latin typeface="+mn-lt"/>
          <a:ea typeface="+mn-ea"/>
          <a:cs typeface="+mn-cs"/>
        </a:defRPr>
      </a:lvl6pPr>
      <a:lvl7pPr marL="1674089" indent="-128776" algn="l" defTabSz="257552" rtl="0" eaLnBrk="1" latinLnBrk="0" hangingPunct="1">
        <a:spcBef>
          <a:spcPct val="20000"/>
        </a:spcBef>
        <a:buFont typeface="Arial"/>
        <a:buChar char="•"/>
        <a:defRPr sz="1125" kern="1200">
          <a:solidFill>
            <a:schemeClr val="tx1"/>
          </a:solidFill>
          <a:latin typeface="+mn-lt"/>
          <a:ea typeface="+mn-ea"/>
          <a:cs typeface="+mn-cs"/>
        </a:defRPr>
      </a:lvl7pPr>
      <a:lvl8pPr marL="1931642" indent="-128776" algn="l" defTabSz="257552" rtl="0" eaLnBrk="1" latinLnBrk="0" hangingPunct="1">
        <a:spcBef>
          <a:spcPct val="20000"/>
        </a:spcBef>
        <a:buFont typeface="Arial"/>
        <a:buChar char="•"/>
        <a:defRPr sz="1125" kern="1200">
          <a:solidFill>
            <a:schemeClr val="tx1"/>
          </a:solidFill>
          <a:latin typeface="+mn-lt"/>
          <a:ea typeface="+mn-ea"/>
          <a:cs typeface="+mn-cs"/>
        </a:defRPr>
      </a:lvl8pPr>
      <a:lvl9pPr marL="2189194" indent="-128776" algn="l" defTabSz="257552"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552" rtl="0" eaLnBrk="1" latinLnBrk="0" hangingPunct="1">
        <a:defRPr sz="1050" kern="1200">
          <a:solidFill>
            <a:schemeClr val="tx1"/>
          </a:solidFill>
          <a:latin typeface="+mn-lt"/>
          <a:ea typeface="+mn-ea"/>
          <a:cs typeface="+mn-cs"/>
        </a:defRPr>
      </a:lvl1pPr>
      <a:lvl2pPr marL="257552" algn="l" defTabSz="257552" rtl="0" eaLnBrk="1" latinLnBrk="0" hangingPunct="1">
        <a:defRPr sz="1050" kern="1200">
          <a:solidFill>
            <a:schemeClr val="tx1"/>
          </a:solidFill>
          <a:latin typeface="+mn-lt"/>
          <a:ea typeface="+mn-ea"/>
          <a:cs typeface="+mn-cs"/>
        </a:defRPr>
      </a:lvl2pPr>
      <a:lvl3pPr marL="515105" algn="l" defTabSz="257552" rtl="0" eaLnBrk="1" latinLnBrk="0" hangingPunct="1">
        <a:defRPr sz="1050" kern="1200">
          <a:solidFill>
            <a:schemeClr val="tx1"/>
          </a:solidFill>
          <a:latin typeface="+mn-lt"/>
          <a:ea typeface="+mn-ea"/>
          <a:cs typeface="+mn-cs"/>
        </a:defRPr>
      </a:lvl3pPr>
      <a:lvl4pPr marL="772657" algn="l" defTabSz="257552" rtl="0" eaLnBrk="1" latinLnBrk="0" hangingPunct="1">
        <a:defRPr sz="1050" kern="1200">
          <a:solidFill>
            <a:schemeClr val="tx1"/>
          </a:solidFill>
          <a:latin typeface="+mn-lt"/>
          <a:ea typeface="+mn-ea"/>
          <a:cs typeface="+mn-cs"/>
        </a:defRPr>
      </a:lvl4pPr>
      <a:lvl5pPr marL="1030209" algn="l" defTabSz="257552" rtl="0" eaLnBrk="1" latinLnBrk="0" hangingPunct="1">
        <a:defRPr sz="1050" kern="1200">
          <a:solidFill>
            <a:schemeClr val="tx1"/>
          </a:solidFill>
          <a:latin typeface="+mn-lt"/>
          <a:ea typeface="+mn-ea"/>
          <a:cs typeface="+mn-cs"/>
        </a:defRPr>
      </a:lvl5pPr>
      <a:lvl6pPr marL="1287761" algn="l" defTabSz="257552" rtl="0" eaLnBrk="1" latinLnBrk="0" hangingPunct="1">
        <a:defRPr sz="1050" kern="1200">
          <a:solidFill>
            <a:schemeClr val="tx1"/>
          </a:solidFill>
          <a:latin typeface="+mn-lt"/>
          <a:ea typeface="+mn-ea"/>
          <a:cs typeface="+mn-cs"/>
        </a:defRPr>
      </a:lvl6pPr>
      <a:lvl7pPr marL="1545314" algn="l" defTabSz="257552" rtl="0" eaLnBrk="1" latinLnBrk="0" hangingPunct="1">
        <a:defRPr sz="1050" kern="1200">
          <a:solidFill>
            <a:schemeClr val="tx1"/>
          </a:solidFill>
          <a:latin typeface="+mn-lt"/>
          <a:ea typeface="+mn-ea"/>
          <a:cs typeface="+mn-cs"/>
        </a:defRPr>
      </a:lvl7pPr>
      <a:lvl8pPr marL="1802865" algn="l" defTabSz="257552" rtl="0" eaLnBrk="1" latinLnBrk="0" hangingPunct="1">
        <a:defRPr sz="1050" kern="1200">
          <a:solidFill>
            <a:schemeClr val="tx1"/>
          </a:solidFill>
          <a:latin typeface="+mn-lt"/>
          <a:ea typeface="+mn-ea"/>
          <a:cs typeface="+mn-cs"/>
        </a:defRPr>
      </a:lvl8pPr>
      <a:lvl9pPr marL="2060417" algn="l" defTabSz="257552" rtl="0" eaLnBrk="1" latinLnBrk="0" hangingPunct="1">
        <a:defRPr sz="10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8F9649-1B6B-E0A7-4FD3-336B8A5177B5}"/>
              </a:ext>
            </a:extLst>
          </p:cNvPr>
          <p:cNvSpPr>
            <a:spLocks noGrp="1"/>
          </p:cNvSpPr>
          <p:nvPr>
            <p:ph type="ftr" sz="quarter" idx="10"/>
          </p:nvPr>
        </p:nvSpPr>
        <p:spPr/>
        <p:txBody>
          <a:bodyPr/>
          <a:lstStyle/>
          <a:p>
            <a:pPr>
              <a:defRPr/>
            </a:pPr>
            <a:r>
              <a:rPr lang="en-US"/>
              <a:t>T-Mobile Confidential</a:t>
            </a:r>
          </a:p>
        </p:txBody>
      </p:sp>
      <p:sp>
        <p:nvSpPr>
          <p:cNvPr id="3" name="Title 2">
            <a:extLst>
              <a:ext uri="{FF2B5EF4-FFF2-40B4-BE49-F238E27FC236}">
                <a16:creationId xmlns:a16="http://schemas.microsoft.com/office/drawing/2014/main" id="{3905E826-3504-883E-12C9-CF96D5164061}"/>
              </a:ext>
            </a:extLst>
          </p:cNvPr>
          <p:cNvSpPr>
            <a:spLocks noGrp="1"/>
          </p:cNvSpPr>
          <p:nvPr>
            <p:ph type="ctrTitle"/>
          </p:nvPr>
        </p:nvSpPr>
        <p:spPr>
          <a:xfrm>
            <a:off x="838940" y="1912938"/>
            <a:ext cx="5099050" cy="958850"/>
          </a:xfrm>
        </p:spPr>
        <p:txBody>
          <a:bodyPr>
            <a:normAutofit fontScale="90000"/>
          </a:bodyPr>
          <a:lstStyle/>
          <a:p>
            <a:pPr defTabSz="257552" fontAlgn="auto">
              <a:spcAft>
                <a:spcPts val="0"/>
              </a:spcAft>
              <a:defRPr/>
            </a:pPr>
            <a:r>
              <a:rPr lang="en-US" sz="4400" dirty="0">
                <a:ea typeface="+mj-ea"/>
              </a:rPr>
              <a:t>Florida Relay Updates</a:t>
            </a:r>
          </a:p>
        </p:txBody>
      </p:sp>
      <p:sp>
        <p:nvSpPr>
          <p:cNvPr id="4" name="Subtitle 3">
            <a:extLst>
              <a:ext uri="{FF2B5EF4-FFF2-40B4-BE49-F238E27FC236}">
                <a16:creationId xmlns:a16="http://schemas.microsoft.com/office/drawing/2014/main" id="{5A0E38BC-1600-A4AC-D6D0-80E8B375A2E0}"/>
              </a:ext>
            </a:extLst>
          </p:cNvPr>
          <p:cNvSpPr>
            <a:spLocks noGrp="1"/>
          </p:cNvSpPr>
          <p:nvPr>
            <p:ph type="subTitle" idx="1"/>
          </p:nvPr>
        </p:nvSpPr>
        <p:spPr>
          <a:xfrm>
            <a:off x="2022475" y="2940050"/>
            <a:ext cx="2813050" cy="549275"/>
          </a:xfrm>
        </p:spPr>
        <p:txBody>
          <a:bodyPr>
            <a:normAutofit fontScale="85000" lnSpcReduction="10000"/>
          </a:bodyPr>
          <a:lstStyle/>
          <a:p>
            <a:pPr defTabSz="257552" fontAlgn="auto">
              <a:spcAft>
                <a:spcPts val="0"/>
              </a:spcAft>
              <a:defRPr/>
            </a:pPr>
            <a:r>
              <a:rPr lang="en-US" dirty="0"/>
              <a:t>Jeffrey Branch</a:t>
            </a:r>
            <a:r>
              <a:rPr lang="en-US"/>
              <a:t>, Sr. Account </a:t>
            </a:r>
            <a:r>
              <a:rPr lang="en-US" dirty="0"/>
              <a:t>Executive </a:t>
            </a:r>
          </a:p>
          <a:p>
            <a:pPr defTabSz="257552" fontAlgn="auto">
              <a:spcAft>
                <a:spcPts val="0"/>
              </a:spcAft>
              <a:defRPr/>
            </a:pPr>
            <a:r>
              <a:rPr lang="en-US" dirty="0"/>
              <a:t>October 27, 2026</a:t>
            </a:r>
          </a:p>
        </p:txBody>
      </p:sp>
      <p:pic>
        <p:nvPicPr>
          <p:cNvPr id="52229" name="Picture 5" descr="Florida Relay Logo 150 dpi.tif">
            <a:extLst>
              <a:ext uri="{FF2B5EF4-FFF2-40B4-BE49-F238E27FC236}">
                <a16:creationId xmlns:a16="http://schemas.microsoft.com/office/drawing/2014/main" id="{34CC438F-7677-C3BF-E44D-C6654271C2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223838"/>
            <a:ext cx="1889125" cy="1466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AACF60-2362-D775-8787-58C231DEE478}"/>
              </a:ext>
            </a:extLst>
          </p:cNvPr>
          <p:cNvSpPr>
            <a:spLocks noGrp="1"/>
          </p:cNvSpPr>
          <p:nvPr>
            <p:ph type="title"/>
          </p:nvPr>
        </p:nvSpPr>
        <p:spPr>
          <a:xfrm>
            <a:off x="137160" y="143989"/>
            <a:ext cx="6618809" cy="552973"/>
          </a:xfrm>
        </p:spPr>
        <p:txBody>
          <a:bodyPr wrap="square" anchor="ctr">
            <a:normAutofit/>
          </a:bodyPr>
          <a:lstStyle/>
          <a:p>
            <a:r>
              <a:rPr lang="en-US" dirty="0"/>
              <a:t>Partnership</a:t>
            </a:r>
          </a:p>
        </p:txBody>
      </p:sp>
      <p:sp>
        <p:nvSpPr>
          <p:cNvPr id="6" name="Rounded Rectangle 5"/>
          <p:cNvSpPr/>
          <p:nvPr/>
        </p:nvSpPr>
        <p:spPr>
          <a:xfrm>
            <a:off x="329184" y="932688"/>
            <a:ext cx="6199632" cy="832104"/>
          </a:xfrm>
          <a:prstGeom prst="roundRect">
            <a:avLst/>
          </a:prstGeom>
          <a:solidFill>
            <a:srgbClr val="E200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1033271"/>
            <a:ext cx="5669280" cy="237744"/>
          </a:xfrm>
          <a:prstGeom prst="rect">
            <a:avLst/>
          </a:prstGeom>
          <a:noFill/>
        </p:spPr>
        <p:txBody>
          <a:bodyPr wrap="square" lIns="27432" tIns="9144" rIns="27432" bIns="0">
            <a:spAutoFit/>
          </a:bodyPr>
          <a:lstStyle/>
          <a:p>
            <a:pPr>
              <a:spcAft>
                <a:spcPts val="0"/>
              </a:spcAft>
            </a:pPr>
            <a:r>
              <a:rPr sz="1300" b="1">
                <a:solidFill>
                  <a:srgbClr val="FFFFFF"/>
                </a:solidFill>
                <a:latin typeface="Arial"/>
              </a:rPr>
              <a:t>OUR PARTNERSHIP</a:t>
            </a:r>
          </a:p>
        </p:txBody>
      </p:sp>
      <p:sp>
        <p:nvSpPr>
          <p:cNvPr id="8" name="TextBox 7"/>
          <p:cNvSpPr txBox="1"/>
          <p:nvPr/>
        </p:nvSpPr>
        <p:spPr>
          <a:xfrm>
            <a:off x="502920" y="1307592"/>
            <a:ext cx="5687568" cy="393192"/>
          </a:xfrm>
          <a:prstGeom prst="rect">
            <a:avLst/>
          </a:prstGeom>
          <a:noFill/>
        </p:spPr>
        <p:txBody>
          <a:bodyPr wrap="square" lIns="27432" tIns="9144" rIns="27432" bIns="0">
            <a:spAutoFit/>
          </a:bodyPr>
          <a:lstStyle/>
          <a:p>
            <a:pPr>
              <a:spcAft>
                <a:spcPts val="0"/>
              </a:spcAft>
            </a:pPr>
            <a:r>
              <a:rPr sz="1130" b="0">
                <a:solidFill>
                  <a:srgbClr val="FFFFFF"/>
                </a:solidFill>
                <a:latin typeface="Arial"/>
              </a:rPr>
              <a:t>Excited to be partnered with the  Florida Public Service Commission (FPSC), FTRI, TASA and the citizens of Florida in enhance accessibility for all! </a:t>
            </a:r>
          </a:p>
        </p:txBody>
      </p:sp>
      <p:sp>
        <p:nvSpPr>
          <p:cNvPr id="9" name="Rounded Rectangle 8"/>
          <p:cNvSpPr/>
          <p:nvPr/>
        </p:nvSpPr>
        <p:spPr>
          <a:xfrm>
            <a:off x="329184" y="1947672"/>
            <a:ext cx="6199632" cy="1627632"/>
          </a:xfrm>
          <a:prstGeom prst="roundRect">
            <a:avLst/>
          </a:prstGeom>
          <a:solidFill>
            <a:srgbClr val="F9F6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02920" y="2084831"/>
            <a:ext cx="5577840" cy="292608"/>
          </a:xfrm>
          <a:prstGeom prst="rect">
            <a:avLst/>
          </a:prstGeom>
          <a:noFill/>
        </p:spPr>
        <p:txBody>
          <a:bodyPr wrap="square" lIns="27432" tIns="9144" rIns="27432" bIns="0">
            <a:spAutoFit/>
          </a:bodyPr>
          <a:lstStyle/>
          <a:p>
            <a:pPr>
              <a:spcAft>
                <a:spcPts val="0"/>
              </a:spcAft>
            </a:pPr>
            <a:r>
              <a:rPr sz="1400" b="1">
                <a:solidFill>
                  <a:srgbClr val="E20074"/>
                </a:solidFill>
                <a:latin typeface="Arial"/>
              </a:rPr>
              <a:t>CONTRACT TERM</a:t>
            </a:r>
          </a:p>
        </p:txBody>
      </p:sp>
      <p:sp>
        <p:nvSpPr>
          <p:cNvPr id="11" name="TextBox 10"/>
          <p:cNvSpPr txBox="1"/>
          <p:nvPr/>
        </p:nvSpPr>
        <p:spPr>
          <a:xfrm>
            <a:off x="502920" y="2523744"/>
            <a:ext cx="5596128" cy="941832"/>
          </a:xfrm>
          <a:prstGeom prst="rect">
            <a:avLst/>
          </a:prstGeom>
          <a:noFill/>
        </p:spPr>
        <p:txBody>
          <a:bodyPr wrap="square" lIns="27432" tIns="9144" rIns="27432" bIns="0">
            <a:spAutoFit/>
          </a:bodyPr>
          <a:lstStyle/>
          <a:p>
            <a:pPr>
              <a:spcAft>
                <a:spcPts val="0"/>
              </a:spcAft>
            </a:pPr>
            <a:r>
              <a:rPr sz="1150" b="0">
                <a:solidFill>
                  <a:srgbClr val="2D2D30"/>
                </a:solidFill>
                <a:latin typeface="Arial"/>
              </a:rPr>
              <a:t>Term of the Contract is a 3-year period. Upon mutual agreement between FPSC and T-Mobile, the Contract may be extended for up to four (4) additional (1) year period subject to the same terms and conditions set forth in this Contract and any written amendments signed by the parties.</a:t>
            </a:r>
          </a:p>
        </p:txBody>
      </p:sp>
      <p:sp>
        <p:nvSpPr>
          <p:cNvPr id="12" name="Rounded Rectangle 11"/>
          <p:cNvSpPr/>
          <p:nvPr/>
        </p:nvSpPr>
        <p:spPr>
          <a:xfrm>
            <a:off x="329184" y="3767328"/>
            <a:ext cx="6199632" cy="621792"/>
          </a:xfrm>
          <a:prstGeom prst="roundRect">
            <a:avLst/>
          </a:prstGeom>
          <a:solidFill>
            <a:srgbClr val="F9F6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12064" y="3931920"/>
            <a:ext cx="5623560" cy="320040"/>
          </a:xfrm>
          <a:prstGeom prst="rect">
            <a:avLst/>
          </a:prstGeom>
          <a:noFill/>
        </p:spPr>
        <p:txBody>
          <a:bodyPr wrap="square" lIns="27432" tIns="9144" rIns="27432" bIns="0">
            <a:spAutoFit/>
          </a:bodyPr>
          <a:lstStyle/>
          <a:p>
            <a:pPr>
              <a:spcAft>
                <a:spcPts val="0"/>
              </a:spcAft>
            </a:pPr>
            <a:r>
              <a:rPr sz="1300" b="1">
                <a:solidFill>
                  <a:srgbClr val="E20074"/>
                </a:solidFill>
                <a:latin typeface="Arial"/>
              </a:rPr>
              <a:t>Looking forward to making a meaningful impact together!</a:t>
            </a:r>
          </a:p>
        </p:txBody>
      </p:sp>
    </p:spTree>
    <p:extLst>
      <p:ext uri="{BB962C8B-B14F-4D97-AF65-F5344CB8AC3E}">
        <p14:creationId xmlns:p14="http://schemas.microsoft.com/office/powerpoint/2010/main" val="1526031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2">
            <a:extLst>
              <a:ext uri="{FF2B5EF4-FFF2-40B4-BE49-F238E27FC236}">
                <a16:creationId xmlns:a16="http://schemas.microsoft.com/office/drawing/2014/main" id="{D61222D3-17D4-32CB-100D-68CFDB3FE6F9}"/>
              </a:ext>
            </a:extLst>
          </p:cNvPr>
          <p:cNvSpPr>
            <a:spLocks noGrp="1" noChangeArrowheads="1"/>
          </p:cNvSpPr>
          <p:nvPr>
            <p:ph type="title"/>
          </p:nvPr>
        </p:nvSpPr>
        <p:spPr/>
        <p:txBody>
          <a:bodyPr/>
          <a:lstStyle/>
          <a:p>
            <a:r>
              <a:rPr sz="2200" b="1" dirty="0"/>
              <a:t>Relay Conference Captioning (RCC)</a:t>
            </a:r>
          </a:p>
        </p:txBody>
      </p:sp>
      <p:sp>
        <p:nvSpPr>
          <p:cNvPr id="55299" name="Rounded Rectangle 55298"/>
          <p:cNvSpPr/>
          <p:nvPr/>
        </p:nvSpPr>
        <p:spPr>
          <a:xfrm>
            <a:off x="329184" y="914400"/>
            <a:ext cx="6199632" cy="603504"/>
          </a:xfrm>
          <a:prstGeom prst="roundRect">
            <a:avLst/>
          </a:prstGeom>
          <a:solidFill>
            <a:srgbClr val="E200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300" name="TextBox 55299"/>
          <p:cNvSpPr txBox="1"/>
          <p:nvPr/>
        </p:nvSpPr>
        <p:spPr>
          <a:xfrm>
            <a:off x="512064" y="996696"/>
            <a:ext cx="5852160" cy="420624"/>
          </a:xfrm>
          <a:prstGeom prst="rect">
            <a:avLst/>
          </a:prstGeom>
          <a:noFill/>
        </p:spPr>
        <p:txBody>
          <a:bodyPr wrap="square" lIns="27432" tIns="27432" rIns="27432">
            <a:spAutoFit/>
          </a:bodyPr>
          <a:lstStyle/>
          <a:p>
            <a:pPr>
              <a:spcAft>
                <a:spcPts val="400"/>
              </a:spcAft>
            </a:pPr>
            <a:r>
              <a:rPr sz="1500" b="1">
                <a:solidFill>
                  <a:srgbClr val="FFFFFF"/>
                </a:solidFill>
                <a:latin typeface="Arial"/>
              </a:rPr>
              <a:t>Up to 30,000 RCC minutes annually at no cost to Florida Relay users</a:t>
            </a:r>
          </a:p>
        </p:txBody>
      </p:sp>
      <p:sp>
        <p:nvSpPr>
          <p:cNvPr id="55301" name="Rounded Rectangle 55300"/>
          <p:cNvSpPr/>
          <p:nvPr/>
        </p:nvSpPr>
        <p:spPr>
          <a:xfrm>
            <a:off x="320040" y="1783080"/>
            <a:ext cx="1975104" cy="1847088"/>
          </a:xfrm>
          <a:prstGeom prst="roundRect">
            <a:avLst/>
          </a:prstGeom>
          <a:solidFill>
            <a:srgbClr val="F6F6F6"/>
          </a:solidFill>
          <a:ln>
            <a:solidFill>
              <a:srgbClr val="DEDE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302" name="TextBox 55301"/>
          <p:cNvSpPr txBox="1"/>
          <p:nvPr/>
        </p:nvSpPr>
        <p:spPr>
          <a:xfrm>
            <a:off x="438912" y="1947672"/>
            <a:ext cx="1755648" cy="320040"/>
          </a:xfrm>
          <a:prstGeom prst="rect">
            <a:avLst/>
          </a:prstGeom>
          <a:noFill/>
        </p:spPr>
        <p:txBody>
          <a:bodyPr wrap="square" lIns="27432" tIns="27432" rIns="27432">
            <a:spAutoFit/>
          </a:bodyPr>
          <a:lstStyle/>
          <a:p>
            <a:pPr>
              <a:spcAft>
                <a:spcPts val="400"/>
              </a:spcAft>
            </a:pPr>
            <a:r>
              <a:rPr sz="1400" b="1">
                <a:solidFill>
                  <a:srgbClr val="E20074"/>
                </a:solidFill>
                <a:latin typeface="Arial"/>
              </a:rPr>
              <a:t>ACCESS</a:t>
            </a:r>
          </a:p>
        </p:txBody>
      </p:sp>
      <p:sp>
        <p:nvSpPr>
          <p:cNvPr id="55303" name="TextBox 55302"/>
          <p:cNvSpPr txBox="1"/>
          <p:nvPr/>
        </p:nvSpPr>
        <p:spPr>
          <a:xfrm>
            <a:off x="438912" y="2359152"/>
            <a:ext cx="1737360" cy="1124712"/>
          </a:xfrm>
          <a:prstGeom prst="rect">
            <a:avLst/>
          </a:prstGeom>
          <a:noFill/>
        </p:spPr>
        <p:txBody>
          <a:bodyPr wrap="square" lIns="27432" tIns="27432" rIns="27432">
            <a:spAutoFit/>
          </a:bodyPr>
          <a:lstStyle/>
          <a:p>
            <a:pPr>
              <a:spcAft>
                <a:spcPts val="400"/>
              </a:spcAft>
            </a:pPr>
            <a:r>
              <a:rPr sz="1200" b="0">
                <a:solidFill>
                  <a:srgbClr val="2A2A2A"/>
                </a:solidFill>
                <a:latin typeface="Arial"/>
              </a:rPr>
              <a:t>Live, human-generated captions for conference calls, video meetings and in-person gatherings.</a:t>
            </a:r>
          </a:p>
        </p:txBody>
      </p:sp>
      <p:sp>
        <p:nvSpPr>
          <p:cNvPr id="55304" name="Rounded Rectangle 55303"/>
          <p:cNvSpPr/>
          <p:nvPr/>
        </p:nvSpPr>
        <p:spPr>
          <a:xfrm>
            <a:off x="2432304" y="1783080"/>
            <a:ext cx="1975104" cy="1847088"/>
          </a:xfrm>
          <a:prstGeom prst="roundRect">
            <a:avLst/>
          </a:prstGeom>
          <a:solidFill>
            <a:srgbClr val="F6F6F6"/>
          </a:solidFill>
          <a:ln>
            <a:solidFill>
              <a:srgbClr val="DEDE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305" name="TextBox 55304"/>
          <p:cNvSpPr txBox="1"/>
          <p:nvPr/>
        </p:nvSpPr>
        <p:spPr>
          <a:xfrm>
            <a:off x="2551176" y="1947672"/>
            <a:ext cx="1755648" cy="320040"/>
          </a:xfrm>
          <a:prstGeom prst="rect">
            <a:avLst/>
          </a:prstGeom>
          <a:noFill/>
        </p:spPr>
        <p:txBody>
          <a:bodyPr wrap="square" lIns="27432" tIns="27432" rIns="27432">
            <a:spAutoFit/>
          </a:bodyPr>
          <a:lstStyle/>
          <a:p>
            <a:pPr>
              <a:spcAft>
                <a:spcPts val="400"/>
              </a:spcAft>
            </a:pPr>
            <a:r>
              <a:rPr sz="1400" b="1">
                <a:solidFill>
                  <a:srgbClr val="E20074"/>
                </a:solidFill>
                <a:latin typeface="Arial"/>
              </a:rPr>
              <a:t>PARTICIPATE</a:t>
            </a:r>
          </a:p>
        </p:txBody>
      </p:sp>
      <p:sp>
        <p:nvSpPr>
          <p:cNvPr id="55306" name="TextBox 55305"/>
          <p:cNvSpPr txBox="1"/>
          <p:nvPr/>
        </p:nvSpPr>
        <p:spPr>
          <a:xfrm>
            <a:off x="2551176" y="2359152"/>
            <a:ext cx="1737360" cy="1124712"/>
          </a:xfrm>
          <a:prstGeom prst="rect">
            <a:avLst/>
          </a:prstGeom>
          <a:noFill/>
        </p:spPr>
        <p:txBody>
          <a:bodyPr wrap="square" lIns="27432" tIns="27432" rIns="27432">
            <a:spAutoFit/>
          </a:bodyPr>
          <a:lstStyle/>
          <a:p>
            <a:pPr>
              <a:spcAft>
                <a:spcPts val="400"/>
              </a:spcAft>
            </a:pPr>
            <a:r>
              <a:rPr sz="1200" b="0">
                <a:solidFill>
                  <a:srgbClr val="2A2A2A"/>
                </a:solidFill>
                <a:latin typeface="Arial"/>
              </a:rPr>
              <a:t>Follow the discussion and respond by speaking directly or typing a message for the captioner to voice.</a:t>
            </a:r>
          </a:p>
        </p:txBody>
      </p:sp>
      <p:sp>
        <p:nvSpPr>
          <p:cNvPr id="55307" name="Rounded Rectangle 55306"/>
          <p:cNvSpPr/>
          <p:nvPr/>
        </p:nvSpPr>
        <p:spPr>
          <a:xfrm>
            <a:off x="4544568" y="1783080"/>
            <a:ext cx="1975104" cy="1847088"/>
          </a:xfrm>
          <a:prstGeom prst="roundRect">
            <a:avLst/>
          </a:prstGeom>
          <a:solidFill>
            <a:srgbClr val="F6F6F6"/>
          </a:solidFill>
          <a:ln>
            <a:solidFill>
              <a:srgbClr val="DEDE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308" name="TextBox 55307"/>
          <p:cNvSpPr txBox="1"/>
          <p:nvPr/>
        </p:nvSpPr>
        <p:spPr>
          <a:xfrm>
            <a:off x="4663440" y="1947672"/>
            <a:ext cx="1755648" cy="320040"/>
          </a:xfrm>
          <a:prstGeom prst="rect">
            <a:avLst/>
          </a:prstGeom>
          <a:noFill/>
        </p:spPr>
        <p:txBody>
          <a:bodyPr wrap="square" lIns="27432" tIns="27432" rIns="27432">
            <a:spAutoFit/>
          </a:bodyPr>
          <a:lstStyle/>
          <a:p>
            <a:pPr>
              <a:spcAft>
                <a:spcPts val="400"/>
              </a:spcAft>
            </a:pPr>
            <a:r>
              <a:rPr sz="1400" b="1">
                <a:solidFill>
                  <a:srgbClr val="E20074"/>
                </a:solidFill>
                <a:latin typeface="Arial"/>
              </a:rPr>
              <a:t>FLEXIBILITY</a:t>
            </a:r>
          </a:p>
        </p:txBody>
      </p:sp>
      <p:sp>
        <p:nvSpPr>
          <p:cNvPr id="55309" name="TextBox 55308"/>
          <p:cNvSpPr txBox="1"/>
          <p:nvPr/>
        </p:nvSpPr>
        <p:spPr>
          <a:xfrm>
            <a:off x="4663440" y="2359152"/>
            <a:ext cx="1737360" cy="1124712"/>
          </a:xfrm>
          <a:prstGeom prst="rect">
            <a:avLst/>
          </a:prstGeom>
          <a:noFill/>
        </p:spPr>
        <p:txBody>
          <a:bodyPr wrap="square" lIns="27432" tIns="27432" rIns="27432">
            <a:spAutoFit/>
          </a:bodyPr>
          <a:lstStyle/>
          <a:p>
            <a:pPr>
              <a:spcAft>
                <a:spcPts val="400"/>
              </a:spcAft>
            </a:pPr>
            <a:r>
              <a:rPr sz="1200" b="0">
                <a:solidFill>
                  <a:srgbClr val="2A2A2A"/>
                </a:solidFill>
                <a:latin typeface="Arial"/>
              </a:rPr>
              <a:t>Read captions on a computer, tablet or phone. No software download is required.</a:t>
            </a:r>
          </a:p>
        </p:txBody>
      </p:sp>
      <p:sp>
        <p:nvSpPr>
          <p:cNvPr id="55310" name="TextBox 55309"/>
          <p:cNvSpPr txBox="1"/>
          <p:nvPr/>
        </p:nvSpPr>
        <p:spPr>
          <a:xfrm>
            <a:off x="411480" y="3895344"/>
            <a:ext cx="6053328" cy="402336"/>
          </a:xfrm>
          <a:prstGeom prst="rect">
            <a:avLst/>
          </a:prstGeom>
          <a:noFill/>
        </p:spPr>
        <p:txBody>
          <a:bodyPr wrap="square" lIns="27432" tIns="27432" rIns="27432">
            <a:spAutoFit/>
          </a:bodyPr>
          <a:lstStyle/>
          <a:p>
            <a:pPr>
              <a:spcAft>
                <a:spcPts val="400"/>
              </a:spcAft>
            </a:pPr>
            <a:r>
              <a:rPr sz="1100" b="1">
                <a:solidFill>
                  <a:srgbClr val="2A2A2A"/>
                </a:solidFill>
                <a:latin typeface="Arial"/>
              </a:rPr>
              <a:t>Florida use cases: public meetings  •  classrooms  •  workplace meetings  •  community events</a:t>
            </a:r>
          </a:p>
        </p:txBody>
      </p:sp>
      <p:sp>
        <p:nvSpPr>
          <p:cNvPr id="55311" name="TextBox 55310"/>
          <p:cNvSpPr txBox="1"/>
          <p:nvPr/>
        </p:nvSpPr>
        <p:spPr>
          <a:xfrm>
            <a:off x="411480" y="4352544"/>
            <a:ext cx="6080760" cy="320040"/>
          </a:xfrm>
          <a:prstGeom prst="rect">
            <a:avLst/>
          </a:prstGeom>
          <a:noFill/>
        </p:spPr>
        <p:txBody>
          <a:bodyPr wrap="square" lIns="27432" tIns="27432" rIns="27432">
            <a:spAutoFit/>
          </a:bodyPr>
          <a:lstStyle/>
          <a:p>
            <a:pPr>
              <a:spcAft>
                <a:spcPts val="400"/>
              </a:spcAft>
            </a:pPr>
            <a:r>
              <a:rPr sz="1000" b="0">
                <a:solidFill>
                  <a:srgbClr val="5C5C5C"/>
                </a:solidFill>
                <a:latin typeface="Arial"/>
              </a:rPr>
              <a:t>Learn more: floridarcc.com  |  tmobileaccess.com/services/state-rcc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2">
            <a:extLst>
              <a:ext uri="{FF2B5EF4-FFF2-40B4-BE49-F238E27FC236}">
                <a16:creationId xmlns:a16="http://schemas.microsoft.com/office/drawing/2014/main" id="{6DAAC2ED-4C60-1B43-0ED6-65AA4A81D042}"/>
              </a:ext>
            </a:extLst>
          </p:cNvPr>
          <p:cNvSpPr>
            <a:spLocks noGrp="1" noChangeArrowheads="1"/>
          </p:cNvSpPr>
          <p:nvPr>
            <p:ph type="title"/>
          </p:nvPr>
        </p:nvSpPr>
        <p:spPr/>
        <p:txBody>
          <a:bodyPr/>
          <a:lstStyle/>
          <a:p>
            <a:r>
              <a:rPr lang="en-US" altLang="en-US"/>
              <a:t>Billable TRS Minutes</a:t>
            </a:r>
          </a:p>
        </p:txBody>
      </p:sp>
      <p:graphicFrame>
        <p:nvGraphicFramePr>
          <p:cNvPr id="57347" name="Chart 57346"/>
          <p:cNvGraphicFramePr>
            <a:graphicFrameLocks noGrp="1"/>
          </p:cNvGraphicFramePr>
          <p:nvPr/>
        </p:nvGraphicFramePr>
        <p:xfrm>
          <a:off x="136525" y="1023938"/>
          <a:ext cx="6584950" cy="37401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2">
            <a:extLst>
              <a:ext uri="{FF2B5EF4-FFF2-40B4-BE49-F238E27FC236}">
                <a16:creationId xmlns:a16="http://schemas.microsoft.com/office/drawing/2014/main" id="{DCCC4809-F4C9-5D46-E6B4-F42EAE1753BF}"/>
              </a:ext>
            </a:extLst>
          </p:cNvPr>
          <p:cNvSpPr>
            <a:spLocks noGrp="1" noChangeArrowheads="1"/>
          </p:cNvSpPr>
          <p:nvPr>
            <p:ph type="title"/>
          </p:nvPr>
        </p:nvSpPr>
        <p:spPr/>
        <p:txBody>
          <a:bodyPr/>
          <a:lstStyle/>
          <a:p>
            <a:r>
              <a:rPr lang="en-US" altLang="en-US" dirty="0"/>
              <a:t>Billable Spanish to English Session Minutes</a:t>
            </a:r>
          </a:p>
        </p:txBody>
      </p:sp>
      <p:graphicFrame>
        <p:nvGraphicFramePr>
          <p:cNvPr id="59395" name="Chart 59394"/>
          <p:cNvGraphicFramePr>
            <a:graphicFrameLocks noGrp="1"/>
          </p:cNvGraphicFramePr>
          <p:nvPr/>
        </p:nvGraphicFramePr>
        <p:xfrm>
          <a:off x="136525" y="1023938"/>
          <a:ext cx="6584950" cy="37401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2">
            <a:extLst>
              <a:ext uri="{FF2B5EF4-FFF2-40B4-BE49-F238E27FC236}">
                <a16:creationId xmlns:a16="http://schemas.microsoft.com/office/drawing/2014/main" id="{A279AB74-6D64-EB59-7D36-31FE7B61C725}"/>
              </a:ext>
            </a:extLst>
          </p:cNvPr>
          <p:cNvSpPr>
            <a:spLocks noGrp="1" noChangeArrowheads="1"/>
          </p:cNvSpPr>
          <p:nvPr>
            <p:ph type="title"/>
          </p:nvPr>
        </p:nvSpPr>
        <p:spPr/>
        <p:txBody>
          <a:bodyPr/>
          <a:lstStyle/>
          <a:p>
            <a:r>
              <a:rPr lang="en-US" altLang="en-US"/>
              <a:t>Billable STS Minutes</a:t>
            </a:r>
          </a:p>
        </p:txBody>
      </p:sp>
      <p:graphicFrame>
        <p:nvGraphicFramePr>
          <p:cNvPr id="60419" name="Chart 60418"/>
          <p:cNvGraphicFramePr>
            <a:graphicFrameLocks noGrp="1"/>
          </p:cNvGraphicFramePr>
          <p:nvPr/>
        </p:nvGraphicFramePr>
        <p:xfrm>
          <a:off x="136525" y="1023938"/>
          <a:ext cx="6584950" cy="374015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2">
            <a:extLst>
              <a:ext uri="{FF2B5EF4-FFF2-40B4-BE49-F238E27FC236}">
                <a16:creationId xmlns:a16="http://schemas.microsoft.com/office/drawing/2014/main" id="{5F7CB872-4541-AC8C-CB4A-FA892F5D1656}"/>
              </a:ext>
            </a:extLst>
          </p:cNvPr>
          <p:cNvSpPr>
            <a:spLocks noGrp="1" noChangeArrowheads="1"/>
          </p:cNvSpPr>
          <p:nvPr>
            <p:ph type="title"/>
          </p:nvPr>
        </p:nvSpPr>
        <p:spPr/>
        <p:txBody>
          <a:bodyPr/>
          <a:lstStyle/>
          <a:p>
            <a:r>
              <a:rPr lang="en-US" altLang="en-US"/>
              <a:t>TRS Florida Quality Report</a:t>
            </a:r>
          </a:p>
        </p:txBody>
      </p:sp>
      <p:sp>
        <p:nvSpPr>
          <p:cNvPr id="64516" name="Rectangle 64515"/>
          <p:cNvSpPr/>
          <p:nvPr/>
        </p:nvSpPr>
        <p:spPr>
          <a:xfrm>
            <a:off x="256032" y="1216152"/>
            <a:ext cx="6355080" cy="292608"/>
          </a:xfrm>
          <a:prstGeom prst="rect">
            <a:avLst/>
          </a:prstGeom>
          <a:solidFill>
            <a:srgbClr val="E200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17" name="TextBox 64516"/>
          <p:cNvSpPr txBox="1"/>
          <p:nvPr/>
        </p:nvSpPr>
        <p:spPr>
          <a:xfrm>
            <a:off x="365760" y="1257300"/>
            <a:ext cx="6172200" cy="228600"/>
          </a:xfrm>
          <a:prstGeom prst="rect">
            <a:avLst/>
          </a:prstGeom>
          <a:noFill/>
        </p:spPr>
        <p:txBody>
          <a:bodyPr wrap="none" lIns="22860" tIns="0" rIns="22860" bIns="0">
            <a:spAutoFit/>
          </a:bodyPr>
          <a:lstStyle/>
          <a:p>
            <a:pPr algn="l">
              <a:defRPr sz="1200" b="1">
                <a:solidFill>
                  <a:srgbClr val="FFFFFF"/>
                </a:solidFill>
              </a:defRPr>
            </a:pPr>
            <a:r>
              <a:t>March 2025 – February 2026</a:t>
            </a:r>
          </a:p>
        </p:txBody>
      </p:sp>
      <p:sp>
        <p:nvSpPr>
          <p:cNvPr id="64518" name="Rectangle 64517"/>
          <p:cNvSpPr/>
          <p:nvPr/>
        </p:nvSpPr>
        <p:spPr>
          <a:xfrm>
            <a:off x="256032" y="1554480"/>
            <a:ext cx="6355080" cy="237744"/>
          </a:xfrm>
          <a:prstGeom prst="rect">
            <a:avLst/>
          </a:prstGeom>
          <a:solidFill>
            <a:srgbClr val="E9E9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19" name="Rectangle 64518"/>
          <p:cNvSpPr/>
          <p:nvPr/>
        </p:nvSpPr>
        <p:spPr>
          <a:xfrm>
            <a:off x="256032" y="1792224"/>
            <a:ext cx="6355080" cy="237744"/>
          </a:xfrm>
          <a:prstGeom prst="rect">
            <a:avLst/>
          </a:prstGeom>
          <a:solidFill>
            <a:srgbClr val="F4F4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20" name="Rectangle 64519"/>
          <p:cNvSpPr/>
          <p:nvPr/>
        </p:nvSpPr>
        <p:spPr>
          <a:xfrm>
            <a:off x="256032" y="2029968"/>
            <a:ext cx="6355080" cy="23774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21" name="Rectangle 64520"/>
          <p:cNvSpPr/>
          <p:nvPr/>
        </p:nvSpPr>
        <p:spPr>
          <a:xfrm>
            <a:off x="256032" y="2267712"/>
            <a:ext cx="6355080" cy="237744"/>
          </a:xfrm>
          <a:prstGeom prst="rect">
            <a:avLst/>
          </a:prstGeom>
          <a:solidFill>
            <a:srgbClr val="F4F4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22" name="Rectangle 64521"/>
          <p:cNvSpPr/>
          <p:nvPr/>
        </p:nvSpPr>
        <p:spPr>
          <a:xfrm>
            <a:off x="256032" y="2505456"/>
            <a:ext cx="6355080" cy="23774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23" name="TextBox 64522"/>
          <p:cNvSpPr txBox="1"/>
          <p:nvPr/>
        </p:nvSpPr>
        <p:spPr>
          <a:xfrm>
            <a:off x="292608" y="1586484"/>
            <a:ext cx="1828800" cy="201168"/>
          </a:xfrm>
          <a:prstGeom prst="rect">
            <a:avLst/>
          </a:prstGeom>
          <a:noFill/>
        </p:spPr>
        <p:txBody>
          <a:bodyPr wrap="none" lIns="22860" tIns="0" rIns="22860" bIns="0">
            <a:spAutoFit/>
          </a:bodyPr>
          <a:lstStyle/>
          <a:p>
            <a:pPr algn="l">
              <a:defRPr sz="900" b="1">
                <a:solidFill>
                  <a:srgbClr val="2D2D2D"/>
                </a:solidFill>
              </a:defRPr>
            </a:pPr>
            <a:r>
              <a:t>Measure</a:t>
            </a:r>
          </a:p>
        </p:txBody>
      </p:sp>
      <p:sp>
        <p:nvSpPr>
          <p:cNvPr id="64524" name="TextBox 64523"/>
          <p:cNvSpPr txBox="1"/>
          <p:nvPr/>
        </p:nvSpPr>
        <p:spPr>
          <a:xfrm>
            <a:off x="2139696" y="1586484"/>
            <a:ext cx="372618" cy="201168"/>
          </a:xfrm>
          <a:prstGeom prst="rect">
            <a:avLst/>
          </a:prstGeom>
          <a:noFill/>
        </p:spPr>
        <p:txBody>
          <a:bodyPr wrap="none" lIns="22860" tIns="0" rIns="22860" bIns="0">
            <a:spAutoFit/>
          </a:bodyPr>
          <a:lstStyle/>
          <a:p>
            <a:pPr algn="ctr">
              <a:defRPr sz="900" b="1">
                <a:solidFill>
                  <a:srgbClr val="2D2D2D"/>
                </a:solidFill>
              </a:defRPr>
            </a:pPr>
            <a:r>
              <a:t>Mar</a:t>
            </a:r>
          </a:p>
        </p:txBody>
      </p:sp>
      <p:sp>
        <p:nvSpPr>
          <p:cNvPr id="64525" name="TextBox 64524"/>
          <p:cNvSpPr txBox="1"/>
          <p:nvPr/>
        </p:nvSpPr>
        <p:spPr>
          <a:xfrm>
            <a:off x="2512314" y="1586484"/>
            <a:ext cx="372618" cy="201168"/>
          </a:xfrm>
          <a:prstGeom prst="rect">
            <a:avLst/>
          </a:prstGeom>
          <a:noFill/>
        </p:spPr>
        <p:txBody>
          <a:bodyPr wrap="none" lIns="22860" tIns="0" rIns="22860" bIns="0">
            <a:spAutoFit/>
          </a:bodyPr>
          <a:lstStyle/>
          <a:p>
            <a:pPr algn="ctr">
              <a:defRPr sz="900" b="1">
                <a:solidFill>
                  <a:srgbClr val="2D2D2D"/>
                </a:solidFill>
              </a:defRPr>
            </a:pPr>
            <a:r>
              <a:t>Apr</a:t>
            </a:r>
          </a:p>
        </p:txBody>
      </p:sp>
      <p:sp>
        <p:nvSpPr>
          <p:cNvPr id="64526" name="TextBox 64525"/>
          <p:cNvSpPr txBox="1"/>
          <p:nvPr/>
        </p:nvSpPr>
        <p:spPr>
          <a:xfrm>
            <a:off x="2884932" y="1586484"/>
            <a:ext cx="372618" cy="201168"/>
          </a:xfrm>
          <a:prstGeom prst="rect">
            <a:avLst/>
          </a:prstGeom>
          <a:noFill/>
        </p:spPr>
        <p:txBody>
          <a:bodyPr wrap="none" lIns="22860" tIns="0" rIns="22860" bIns="0">
            <a:spAutoFit/>
          </a:bodyPr>
          <a:lstStyle/>
          <a:p>
            <a:pPr algn="ctr">
              <a:defRPr sz="900" b="1">
                <a:solidFill>
                  <a:srgbClr val="2D2D2D"/>
                </a:solidFill>
              </a:defRPr>
            </a:pPr>
            <a:r>
              <a:t>May</a:t>
            </a:r>
          </a:p>
        </p:txBody>
      </p:sp>
      <p:sp>
        <p:nvSpPr>
          <p:cNvPr id="64527" name="TextBox 64526"/>
          <p:cNvSpPr txBox="1"/>
          <p:nvPr/>
        </p:nvSpPr>
        <p:spPr>
          <a:xfrm>
            <a:off x="3257550" y="1586484"/>
            <a:ext cx="372618" cy="201168"/>
          </a:xfrm>
          <a:prstGeom prst="rect">
            <a:avLst/>
          </a:prstGeom>
          <a:noFill/>
        </p:spPr>
        <p:txBody>
          <a:bodyPr wrap="none" lIns="22860" tIns="0" rIns="22860" bIns="0">
            <a:spAutoFit/>
          </a:bodyPr>
          <a:lstStyle/>
          <a:p>
            <a:pPr algn="ctr">
              <a:defRPr sz="900" b="1">
                <a:solidFill>
                  <a:srgbClr val="2D2D2D"/>
                </a:solidFill>
              </a:defRPr>
            </a:pPr>
            <a:r>
              <a:t>Jun</a:t>
            </a:r>
          </a:p>
        </p:txBody>
      </p:sp>
      <p:sp>
        <p:nvSpPr>
          <p:cNvPr id="64528" name="TextBox 64527"/>
          <p:cNvSpPr txBox="1"/>
          <p:nvPr/>
        </p:nvSpPr>
        <p:spPr>
          <a:xfrm>
            <a:off x="3630168" y="1586484"/>
            <a:ext cx="372618" cy="201168"/>
          </a:xfrm>
          <a:prstGeom prst="rect">
            <a:avLst/>
          </a:prstGeom>
          <a:noFill/>
        </p:spPr>
        <p:txBody>
          <a:bodyPr wrap="none" lIns="22860" tIns="0" rIns="22860" bIns="0">
            <a:spAutoFit/>
          </a:bodyPr>
          <a:lstStyle/>
          <a:p>
            <a:pPr algn="ctr">
              <a:defRPr sz="900" b="1">
                <a:solidFill>
                  <a:srgbClr val="2D2D2D"/>
                </a:solidFill>
              </a:defRPr>
            </a:pPr>
            <a:r>
              <a:t>Jul</a:t>
            </a:r>
          </a:p>
        </p:txBody>
      </p:sp>
      <p:sp>
        <p:nvSpPr>
          <p:cNvPr id="64529" name="TextBox 64528"/>
          <p:cNvSpPr txBox="1"/>
          <p:nvPr/>
        </p:nvSpPr>
        <p:spPr>
          <a:xfrm>
            <a:off x="4002785" y="1586484"/>
            <a:ext cx="372618" cy="201168"/>
          </a:xfrm>
          <a:prstGeom prst="rect">
            <a:avLst/>
          </a:prstGeom>
          <a:noFill/>
        </p:spPr>
        <p:txBody>
          <a:bodyPr wrap="none" lIns="22860" tIns="0" rIns="22860" bIns="0">
            <a:spAutoFit/>
          </a:bodyPr>
          <a:lstStyle/>
          <a:p>
            <a:pPr algn="ctr">
              <a:defRPr sz="900" b="1">
                <a:solidFill>
                  <a:srgbClr val="2D2D2D"/>
                </a:solidFill>
              </a:defRPr>
            </a:pPr>
            <a:r>
              <a:t>Aug</a:t>
            </a:r>
          </a:p>
        </p:txBody>
      </p:sp>
      <p:sp>
        <p:nvSpPr>
          <p:cNvPr id="64530" name="TextBox 64529"/>
          <p:cNvSpPr txBox="1"/>
          <p:nvPr/>
        </p:nvSpPr>
        <p:spPr>
          <a:xfrm>
            <a:off x="4375404" y="1586484"/>
            <a:ext cx="372618" cy="201168"/>
          </a:xfrm>
          <a:prstGeom prst="rect">
            <a:avLst/>
          </a:prstGeom>
          <a:noFill/>
        </p:spPr>
        <p:txBody>
          <a:bodyPr wrap="none" lIns="22860" tIns="0" rIns="22860" bIns="0">
            <a:spAutoFit/>
          </a:bodyPr>
          <a:lstStyle/>
          <a:p>
            <a:pPr algn="ctr">
              <a:defRPr sz="900" b="1">
                <a:solidFill>
                  <a:srgbClr val="2D2D2D"/>
                </a:solidFill>
              </a:defRPr>
            </a:pPr>
            <a:r>
              <a:t>Sep</a:t>
            </a:r>
          </a:p>
        </p:txBody>
      </p:sp>
      <p:sp>
        <p:nvSpPr>
          <p:cNvPr id="64531" name="TextBox 64530"/>
          <p:cNvSpPr txBox="1"/>
          <p:nvPr/>
        </p:nvSpPr>
        <p:spPr>
          <a:xfrm>
            <a:off x="4748022" y="1586484"/>
            <a:ext cx="372618" cy="201168"/>
          </a:xfrm>
          <a:prstGeom prst="rect">
            <a:avLst/>
          </a:prstGeom>
          <a:noFill/>
        </p:spPr>
        <p:txBody>
          <a:bodyPr wrap="none" lIns="22860" tIns="0" rIns="22860" bIns="0">
            <a:spAutoFit/>
          </a:bodyPr>
          <a:lstStyle/>
          <a:p>
            <a:pPr algn="ctr">
              <a:defRPr sz="900" b="1">
                <a:solidFill>
                  <a:srgbClr val="2D2D2D"/>
                </a:solidFill>
              </a:defRPr>
            </a:pPr>
            <a:r>
              <a:t>Oct</a:t>
            </a:r>
          </a:p>
        </p:txBody>
      </p:sp>
      <p:sp>
        <p:nvSpPr>
          <p:cNvPr id="64532" name="TextBox 64531"/>
          <p:cNvSpPr txBox="1"/>
          <p:nvPr/>
        </p:nvSpPr>
        <p:spPr>
          <a:xfrm>
            <a:off x="5120640" y="1586484"/>
            <a:ext cx="372618" cy="201168"/>
          </a:xfrm>
          <a:prstGeom prst="rect">
            <a:avLst/>
          </a:prstGeom>
          <a:noFill/>
        </p:spPr>
        <p:txBody>
          <a:bodyPr wrap="none" lIns="22860" tIns="0" rIns="22860" bIns="0">
            <a:spAutoFit/>
          </a:bodyPr>
          <a:lstStyle/>
          <a:p>
            <a:pPr algn="ctr">
              <a:defRPr sz="900" b="1">
                <a:solidFill>
                  <a:srgbClr val="2D2D2D"/>
                </a:solidFill>
              </a:defRPr>
            </a:pPr>
            <a:r>
              <a:t>Nov</a:t>
            </a:r>
          </a:p>
        </p:txBody>
      </p:sp>
      <p:sp>
        <p:nvSpPr>
          <p:cNvPr id="64533" name="TextBox 64532"/>
          <p:cNvSpPr txBox="1"/>
          <p:nvPr/>
        </p:nvSpPr>
        <p:spPr>
          <a:xfrm>
            <a:off x="5493258" y="1586484"/>
            <a:ext cx="372618" cy="201168"/>
          </a:xfrm>
          <a:prstGeom prst="rect">
            <a:avLst/>
          </a:prstGeom>
          <a:noFill/>
        </p:spPr>
        <p:txBody>
          <a:bodyPr wrap="none" lIns="22860" tIns="0" rIns="22860" bIns="0">
            <a:spAutoFit/>
          </a:bodyPr>
          <a:lstStyle/>
          <a:p>
            <a:pPr algn="ctr">
              <a:defRPr sz="900" b="1">
                <a:solidFill>
                  <a:srgbClr val="2D2D2D"/>
                </a:solidFill>
              </a:defRPr>
            </a:pPr>
            <a:r>
              <a:t>Dec</a:t>
            </a:r>
          </a:p>
        </p:txBody>
      </p:sp>
      <p:sp>
        <p:nvSpPr>
          <p:cNvPr id="64534" name="TextBox 64533"/>
          <p:cNvSpPr txBox="1"/>
          <p:nvPr/>
        </p:nvSpPr>
        <p:spPr>
          <a:xfrm>
            <a:off x="5865876" y="1586484"/>
            <a:ext cx="372618" cy="201168"/>
          </a:xfrm>
          <a:prstGeom prst="rect">
            <a:avLst/>
          </a:prstGeom>
          <a:noFill/>
        </p:spPr>
        <p:txBody>
          <a:bodyPr wrap="none" lIns="22860" tIns="0" rIns="22860" bIns="0">
            <a:spAutoFit/>
          </a:bodyPr>
          <a:lstStyle/>
          <a:p>
            <a:pPr algn="ctr">
              <a:defRPr sz="900" b="1">
                <a:solidFill>
                  <a:srgbClr val="2D2D2D"/>
                </a:solidFill>
              </a:defRPr>
            </a:pPr>
            <a:r>
              <a:t>Jan</a:t>
            </a:r>
          </a:p>
        </p:txBody>
      </p:sp>
      <p:sp>
        <p:nvSpPr>
          <p:cNvPr id="64535" name="TextBox 64534"/>
          <p:cNvSpPr txBox="1"/>
          <p:nvPr/>
        </p:nvSpPr>
        <p:spPr>
          <a:xfrm>
            <a:off x="6238494" y="1586484"/>
            <a:ext cx="372618" cy="201168"/>
          </a:xfrm>
          <a:prstGeom prst="rect">
            <a:avLst/>
          </a:prstGeom>
          <a:noFill/>
        </p:spPr>
        <p:txBody>
          <a:bodyPr wrap="none" lIns="22860" tIns="0" rIns="22860" bIns="0">
            <a:spAutoFit/>
          </a:bodyPr>
          <a:lstStyle/>
          <a:p>
            <a:pPr algn="ctr">
              <a:defRPr sz="900" b="1">
                <a:solidFill>
                  <a:srgbClr val="2D2D2D"/>
                </a:solidFill>
              </a:defRPr>
            </a:pPr>
            <a:r>
              <a:t>Feb</a:t>
            </a:r>
          </a:p>
        </p:txBody>
      </p:sp>
      <p:sp>
        <p:nvSpPr>
          <p:cNvPr id="64536" name="TextBox 64535"/>
          <p:cNvSpPr txBox="1"/>
          <p:nvPr/>
        </p:nvSpPr>
        <p:spPr>
          <a:xfrm>
            <a:off x="292608" y="1824228"/>
            <a:ext cx="1837944" cy="192024"/>
          </a:xfrm>
          <a:prstGeom prst="rect">
            <a:avLst/>
          </a:prstGeom>
          <a:noFill/>
        </p:spPr>
        <p:txBody>
          <a:bodyPr wrap="none" lIns="22860" tIns="0" rIns="22860" bIns="0">
            <a:spAutoFit/>
          </a:bodyPr>
          <a:lstStyle/>
          <a:p>
            <a:pPr algn="l">
              <a:defRPr sz="850" b="0">
                <a:solidFill>
                  <a:srgbClr val="2D2D2D"/>
                </a:solidFill>
              </a:defRPr>
            </a:pPr>
            <a:r>
              <a:t>Avg. Speed of Answer (sec)</a:t>
            </a:r>
          </a:p>
        </p:txBody>
      </p:sp>
      <p:sp>
        <p:nvSpPr>
          <p:cNvPr id="64537" name="TextBox 64536"/>
          <p:cNvSpPr txBox="1"/>
          <p:nvPr/>
        </p:nvSpPr>
        <p:spPr>
          <a:xfrm>
            <a:off x="2139696" y="1824228"/>
            <a:ext cx="372618" cy="192024"/>
          </a:xfrm>
          <a:prstGeom prst="rect">
            <a:avLst/>
          </a:prstGeom>
          <a:noFill/>
        </p:spPr>
        <p:txBody>
          <a:bodyPr wrap="none" lIns="22860" tIns="0" rIns="22860" bIns="0">
            <a:spAutoFit/>
          </a:bodyPr>
          <a:lstStyle/>
          <a:p>
            <a:pPr algn="ctr">
              <a:defRPr sz="850" b="0">
                <a:solidFill>
                  <a:srgbClr val="2D2D2D"/>
                </a:solidFill>
              </a:defRPr>
            </a:pPr>
            <a:r>
              <a:t>2.0</a:t>
            </a:r>
          </a:p>
        </p:txBody>
      </p:sp>
      <p:sp>
        <p:nvSpPr>
          <p:cNvPr id="64538" name="TextBox 64537"/>
          <p:cNvSpPr txBox="1"/>
          <p:nvPr/>
        </p:nvSpPr>
        <p:spPr>
          <a:xfrm>
            <a:off x="2512314" y="1824228"/>
            <a:ext cx="372618" cy="192024"/>
          </a:xfrm>
          <a:prstGeom prst="rect">
            <a:avLst/>
          </a:prstGeom>
          <a:noFill/>
        </p:spPr>
        <p:txBody>
          <a:bodyPr wrap="none" lIns="22860" tIns="0" rIns="22860" bIns="0">
            <a:spAutoFit/>
          </a:bodyPr>
          <a:lstStyle/>
          <a:p>
            <a:pPr algn="ctr">
              <a:defRPr sz="850" b="0">
                <a:solidFill>
                  <a:srgbClr val="2D2D2D"/>
                </a:solidFill>
              </a:defRPr>
            </a:pPr>
            <a:r>
              <a:t>1.8</a:t>
            </a:r>
          </a:p>
        </p:txBody>
      </p:sp>
      <p:sp>
        <p:nvSpPr>
          <p:cNvPr id="64539" name="TextBox 64538"/>
          <p:cNvSpPr txBox="1"/>
          <p:nvPr/>
        </p:nvSpPr>
        <p:spPr>
          <a:xfrm>
            <a:off x="2884932" y="1824228"/>
            <a:ext cx="372618" cy="192024"/>
          </a:xfrm>
          <a:prstGeom prst="rect">
            <a:avLst/>
          </a:prstGeom>
          <a:noFill/>
        </p:spPr>
        <p:txBody>
          <a:bodyPr wrap="none" lIns="22860" tIns="0" rIns="22860" bIns="0">
            <a:spAutoFit/>
          </a:bodyPr>
          <a:lstStyle/>
          <a:p>
            <a:pPr algn="ctr">
              <a:defRPr sz="850" b="0">
                <a:solidFill>
                  <a:srgbClr val="2D2D2D"/>
                </a:solidFill>
              </a:defRPr>
            </a:pPr>
            <a:r>
              <a:t>1.7</a:t>
            </a:r>
          </a:p>
        </p:txBody>
      </p:sp>
      <p:sp>
        <p:nvSpPr>
          <p:cNvPr id="64540" name="TextBox 64539"/>
          <p:cNvSpPr txBox="1"/>
          <p:nvPr/>
        </p:nvSpPr>
        <p:spPr>
          <a:xfrm>
            <a:off x="3257550" y="1824228"/>
            <a:ext cx="372618" cy="192024"/>
          </a:xfrm>
          <a:prstGeom prst="rect">
            <a:avLst/>
          </a:prstGeom>
          <a:noFill/>
        </p:spPr>
        <p:txBody>
          <a:bodyPr wrap="none" lIns="22860" tIns="0" rIns="22860" bIns="0">
            <a:spAutoFit/>
          </a:bodyPr>
          <a:lstStyle/>
          <a:p>
            <a:pPr algn="ctr">
              <a:defRPr sz="850" b="0">
                <a:solidFill>
                  <a:srgbClr val="2D2D2D"/>
                </a:solidFill>
              </a:defRPr>
            </a:pPr>
            <a:r>
              <a:t>1.6</a:t>
            </a:r>
          </a:p>
        </p:txBody>
      </p:sp>
      <p:sp>
        <p:nvSpPr>
          <p:cNvPr id="64541" name="TextBox 64540"/>
          <p:cNvSpPr txBox="1"/>
          <p:nvPr/>
        </p:nvSpPr>
        <p:spPr>
          <a:xfrm>
            <a:off x="3630168" y="1824228"/>
            <a:ext cx="372618" cy="192024"/>
          </a:xfrm>
          <a:prstGeom prst="rect">
            <a:avLst/>
          </a:prstGeom>
          <a:noFill/>
        </p:spPr>
        <p:txBody>
          <a:bodyPr wrap="none" lIns="22860" tIns="0" rIns="22860" bIns="0">
            <a:spAutoFit/>
          </a:bodyPr>
          <a:lstStyle/>
          <a:p>
            <a:pPr algn="ctr">
              <a:defRPr sz="850" b="0">
                <a:solidFill>
                  <a:srgbClr val="2D2D2D"/>
                </a:solidFill>
              </a:defRPr>
            </a:pPr>
            <a:r>
              <a:t>1.6</a:t>
            </a:r>
          </a:p>
        </p:txBody>
      </p:sp>
      <p:sp>
        <p:nvSpPr>
          <p:cNvPr id="64542" name="TextBox 64541"/>
          <p:cNvSpPr txBox="1"/>
          <p:nvPr/>
        </p:nvSpPr>
        <p:spPr>
          <a:xfrm>
            <a:off x="4002785" y="1824228"/>
            <a:ext cx="372618" cy="192024"/>
          </a:xfrm>
          <a:prstGeom prst="rect">
            <a:avLst/>
          </a:prstGeom>
          <a:noFill/>
        </p:spPr>
        <p:txBody>
          <a:bodyPr wrap="none" lIns="22860" tIns="0" rIns="22860" bIns="0">
            <a:spAutoFit/>
          </a:bodyPr>
          <a:lstStyle/>
          <a:p>
            <a:pPr algn="ctr">
              <a:defRPr sz="850" b="0">
                <a:solidFill>
                  <a:srgbClr val="2D2D2D"/>
                </a:solidFill>
              </a:defRPr>
            </a:pPr>
            <a:r>
              <a:t>3.0</a:t>
            </a:r>
          </a:p>
        </p:txBody>
      </p:sp>
      <p:sp>
        <p:nvSpPr>
          <p:cNvPr id="64543" name="TextBox 64542"/>
          <p:cNvSpPr txBox="1"/>
          <p:nvPr/>
        </p:nvSpPr>
        <p:spPr>
          <a:xfrm>
            <a:off x="4375404" y="1824228"/>
            <a:ext cx="372618" cy="192024"/>
          </a:xfrm>
          <a:prstGeom prst="rect">
            <a:avLst/>
          </a:prstGeom>
          <a:noFill/>
        </p:spPr>
        <p:txBody>
          <a:bodyPr wrap="none" lIns="22860" tIns="0" rIns="22860" bIns="0">
            <a:spAutoFit/>
          </a:bodyPr>
          <a:lstStyle/>
          <a:p>
            <a:pPr algn="ctr">
              <a:defRPr sz="850" b="0">
                <a:solidFill>
                  <a:srgbClr val="2D2D2D"/>
                </a:solidFill>
              </a:defRPr>
            </a:pPr>
            <a:r>
              <a:t>3.3</a:t>
            </a:r>
          </a:p>
        </p:txBody>
      </p:sp>
      <p:sp>
        <p:nvSpPr>
          <p:cNvPr id="64544" name="TextBox 64543"/>
          <p:cNvSpPr txBox="1"/>
          <p:nvPr/>
        </p:nvSpPr>
        <p:spPr>
          <a:xfrm>
            <a:off x="4748022" y="1824228"/>
            <a:ext cx="372618" cy="192024"/>
          </a:xfrm>
          <a:prstGeom prst="rect">
            <a:avLst/>
          </a:prstGeom>
          <a:noFill/>
        </p:spPr>
        <p:txBody>
          <a:bodyPr wrap="none" lIns="22860" tIns="0" rIns="22860" bIns="0">
            <a:spAutoFit/>
          </a:bodyPr>
          <a:lstStyle/>
          <a:p>
            <a:pPr algn="ctr">
              <a:defRPr sz="850" b="0">
                <a:solidFill>
                  <a:srgbClr val="2D2D2D"/>
                </a:solidFill>
              </a:defRPr>
            </a:pPr>
            <a:r>
              <a:t>3.2</a:t>
            </a:r>
          </a:p>
        </p:txBody>
      </p:sp>
      <p:sp>
        <p:nvSpPr>
          <p:cNvPr id="64545" name="TextBox 64544"/>
          <p:cNvSpPr txBox="1"/>
          <p:nvPr/>
        </p:nvSpPr>
        <p:spPr>
          <a:xfrm>
            <a:off x="5120640" y="1824228"/>
            <a:ext cx="372618" cy="192024"/>
          </a:xfrm>
          <a:prstGeom prst="rect">
            <a:avLst/>
          </a:prstGeom>
          <a:noFill/>
        </p:spPr>
        <p:txBody>
          <a:bodyPr wrap="none" lIns="22860" tIns="0" rIns="22860" bIns="0">
            <a:spAutoFit/>
          </a:bodyPr>
          <a:lstStyle/>
          <a:p>
            <a:pPr algn="ctr">
              <a:defRPr sz="850" b="0">
                <a:solidFill>
                  <a:srgbClr val="2D2D2D"/>
                </a:solidFill>
              </a:defRPr>
            </a:pPr>
            <a:r>
              <a:t>4.3</a:t>
            </a:r>
          </a:p>
        </p:txBody>
      </p:sp>
      <p:sp>
        <p:nvSpPr>
          <p:cNvPr id="64546" name="TextBox 64545"/>
          <p:cNvSpPr txBox="1"/>
          <p:nvPr/>
        </p:nvSpPr>
        <p:spPr>
          <a:xfrm>
            <a:off x="5493258" y="1824228"/>
            <a:ext cx="372618" cy="192024"/>
          </a:xfrm>
          <a:prstGeom prst="rect">
            <a:avLst/>
          </a:prstGeom>
          <a:noFill/>
        </p:spPr>
        <p:txBody>
          <a:bodyPr wrap="none" lIns="22860" tIns="0" rIns="22860" bIns="0">
            <a:spAutoFit/>
          </a:bodyPr>
          <a:lstStyle/>
          <a:p>
            <a:pPr algn="ctr">
              <a:defRPr sz="850" b="0">
                <a:solidFill>
                  <a:srgbClr val="2D2D2D"/>
                </a:solidFill>
              </a:defRPr>
            </a:pPr>
            <a:r>
              <a:t>4.1</a:t>
            </a:r>
          </a:p>
        </p:txBody>
      </p:sp>
      <p:sp>
        <p:nvSpPr>
          <p:cNvPr id="64547" name="TextBox 64546"/>
          <p:cNvSpPr txBox="1"/>
          <p:nvPr/>
        </p:nvSpPr>
        <p:spPr>
          <a:xfrm>
            <a:off x="5865876" y="1824228"/>
            <a:ext cx="372618" cy="192024"/>
          </a:xfrm>
          <a:prstGeom prst="rect">
            <a:avLst/>
          </a:prstGeom>
          <a:noFill/>
        </p:spPr>
        <p:txBody>
          <a:bodyPr wrap="none" lIns="22860" tIns="0" rIns="22860" bIns="0">
            <a:spAutoFit/>
          </a:bodyPr>
          <a:lstStyle/>
          <a:p>
            <a:pPr algn="ctr">
              <a:defRPr sz="850" b="0">
                <a:solidFill>
                  <a:srgbClr val="2D2D2D"/>
                </a:solidFill>
              </a:defRPr>
            </a:pPr>
            <a:r>
              <a:t>4.4</a:t>
            </a:r>
          </a:p>
        </p:txBody>
      </p:sp>
      <p:sp>
        <p:nvSpPr>
          <p:cNvPr id="64548" name="TextBox 64547"/>
          <p:cNvSpPr txBox="1"/>
          <p:nvPr/>
        </p:nvSpPr>
        <p:spPr>
          <a:xfrm>
            <a:off x="6238494" y="1824228"/>
            <a:ext cx="372618" cy="192024"/>
          </a:xfrm>
          <a:prstGeom prst="rect">
            <a:avLst/>
          </a:prstGeom>
          <a:noFill/>
        </p:spPr>
        <p:txBody>
          <a:bodyPr wrap="none" lIns="22860" tIns="0" rIns="22860" bIns="0">
            <a:spAutoFit/>
          </a:bodyPr>
          <a:lstStyle/>
          <a:p>
            <a:pPr algn="ctr">
              <a:defRPr sz="850" b="0">
                <a:solidFill>
                  <a:srgbClr val="2D2D2D"/>
                </a:solidFill>
              </a:defRPr>
            </a:pPr>
            <a:r>
              <a:t>3.6</a:t>
            </a:r>
          </a:p>
        </p:txBody>
      </p:sp>
      <p:sp>
        <p:nvSpPr>
          <p:cNvPr id="64549" name="TextBox 64548"/>
          <p:cNvSpPr txBox="1"/>
          <p:nvPr/>
        </p:nvSpPr>
        <p:spPr>
          <a:xfrm>
            <a:off x="292608" y="2061972"/>
            <a:ext cx="1837944" cy="192024"/>
          </a:xfrm>
          <a:prstGeom prst="rect">
            <a:avLst/>
          </a:prstGeom>
          <a:noFill/>
        </p:spPr>
        <p:txBody>
          <a:bodyPr wrap="none" lIns="22860" tIns="0" rIns="22860" bIns="0">
            <a:spAutoFit/>
          </a:bodyPr>
          <a:lstStyle/>
          <a:p>
            <a:pPr algn="l">
              <a:defRPr sz="850" b="0">
                <a:solidFill>
                  <a:srgbClr val="2D2D2D"/>
                </a:solidFill>
              </a:defRPr>
            </a:pPr>
            <a:r>
              <a:t>Service Level (85/10)</a:t>
            </a:r>
          </a:p>
        </p:txBody>
      </p:sp>
      <p:sp>
        <p:nvSpPr>
          <p:cNvPr id="64550" name="TextBox 64549"/>
          <p:cNvSpPr txBox="1"/>
          <p:nvPr/>
        </p:nvSpPr>
        <p:spPr>
          <a:xfrm>
            <a:off x="2139696" y="2061972"/>
            <a:ext cx="372618" cy="192024"/>
          </a:xfrm>
          <a:prstGeom prst="rect">
            <a:avLst/>
          </a:prstGeom>
          <a:noFill/>
        </p:spPr>
        <p:txBody>
          <a:bodyPr wrap="none" lIns="22860" tIns="0" rIns="22860" bIns="0">
            <a:spAutoFit/>
          </a:bodyPr>
          <a:lstStyle/>
          <a:p>
            <a:pPr algn="ctr">
              <a:defRPr sz="850" b="0">
                <a:solidFill>
                  <a:srgbClr val="2D2D2D"/>
                </a:solidFill>
              </a:defRPr>
            </a:pPr>
            <a:r>
              <a:t>97.0%</a:t>
            </a:r>
          </a:p>
        </p:txBody>
      </p:sp>
      <p:sp>
        <p:nvSpPr>
          <p:cNvPr id="64551" name="TextBox 64550"/>
          <p:cNvSpPr txBox="1"/>
          <p:nvPr/>
        </p:nvSpPr>
        <p:spPr>
          <a:xfrm>
            <a:off x="2512314" y="2061972"/>
            <a:ext cx="372618" cy="192024"/>
          </a:xfrm>
          <a:prstGeom prst="rect">
            <a:avLst/>
          </a:prstGeom>
          <a:noFill/>
        </p:spPr>
        <p:txBody>
          <a:bodyPr wrap="none" lIns="22860" tIns="0" rIns="22860" bIns="0">
            <a:spAutoFit/>
          </a:bodyPr>
          <a:lstStyle/>
          <a:p>
            <a:pPr algn="ctr">
              <a:defRPr sz="850" b="0">
                <a:solidFill>
                  <a:srgbClr val="2D2D2D"/>
                </a:solidFill>
              </a:defRPr>
            </a:pPr>
            <a:r>
              <a:t>97.0%</a:t>
            </a:r>
          </a:p>
        </p:txBody>
      </p:sp>
      <p:sp>
        <p:nvSpPr>
          <p:cNvPr id="64552" name="TextBox 64551"/>
          <p:cNvSpPr txBox="1"/>
          <p:nvPr/>
        </p:nvSpPr>
        <p:spPr>
          <a:xfrm>
            <a:off x="2884932" y="2061972"/>
            <a:ext cx="372618" cy="192024"/>
          </a:xfrm>
          <a:prstGeom prst="rect">
            <a:avLst/>
          </a:prstGeom>
          <a:noFill/>
        </p:spPr>
        <p:txBody>
          <a:bodyPr wrap="none" lIns="22860" tIns="0" rIns="22860" bIns="0">
            <a:spAutoFit/>
          </a:bodyPr>
          <a:lstStyle/>
          <a:p>
            <a:pPr algn="ctr">
              <a:defRPr sz="850" b="0">
                <a:solidFill>
                  <a:srgbClr val="2D2D2D"/>
                </a:solidFill>
              </a:defRPr>
            </a:pPr>
            <a:r>
              <a:t>98.0%</a:t>
            </a:r>
          </a:p>
        </p:txBody>
      </p:sp>
      <p:sp>
        <p:nvSpPr>
          <p:cNvPr id="64553" name="TextBox 64552"/>
          <p:cNvSpPr txBox="1"/>
          <p:nvPr/>
        </p:nvSpPr>
        <p:spPr>
          <a:xfrm>
            <a:off x="3257550" y="2061972"/>
            <a:ext cx="372618" cy="192024"/>
          </a:xfrm>
          <a:prstGeom prst="rect">
            <a:avLst/>
          </a:prstGeom>
          <a:noFill/>
        </p:spPr>
        <p:txBody>
          <a:bodyPr wrap="none" lIns="22860" tIns="0" rIns="22860" bIns="0">
            <a:spAutoFit/>
          </a:bodyPr>
          <a:lstStyle/>
          <a:p>
            <a:pPr algn="ctr">
              <a:defRPr sz="850" b="0">
                <a:solidFill>
                  <a:srgbClr val="2D2D2D"/>
                </a:solidFill>
              </a:defRPr>
            </a:pPr>
            <a:r>
              <a:t>98.0%</a:t>
            </a:r>
          </a:p>
        </p:txBody>
      </p:sp>
      <p:sp>
        <p:nvSpPr>
          <p:cNvPr id="64554" name="TextBox 64553"/>
          <p:cNvSpPr txBox="1"/>
          <p:nvPr/>
        </p:nvSpPr>
        <p:spPr>
          <a:xfrm>
            <a:off x="3630168" y="2061972"/>
            <a:ext cx="372618" cy="192024"/>
          </a:xfrm>
          <a:prstGeom prst="rect">
            <a:avLst/>
          </a:prstGeom>
          <a:noFill/>
        </p:spPr>
        <p:txBody>
          <a:bodyPr wrap="none" lIns="22860" tIns="0" rIns="22860" bIns="0">
            <a:spAutoFit/>
          </a:bodyPr>
          <a:lstStyle/>
          <a:p>
            <a:pPr algn="ctr">
              <a:defRPr sz="850" b="0">
                <a:solidFill>
                  <a:srgbClr val="2D2D2D"/>
                </a:solidFill>
              </a:defRPr>
            </a:pPr>
            <a:r>
              <a:t>98.0%</a:t>
            </a:r>
          </a:p>
        </p:txBody>
      </p:sp>
      <p:sp>
        <p:nvSpPr>
          <p:cNvPr id="64555" name="TextBox 64554"/>
          <p:cNvSpPr txBox="1"/>
          <p:nvPr/>
        </p:nvSpPr>
        <p:spPr>
          <a:xfrm>
            <a:off x="4002785" y="2061972"/>
            <a:ext cx="372618" cy="192024"/>
          </a:xfrm>
          <a:prstGeom prst="rect">
            <a:avLst/>
          </a:prstGeom>
          <a:noFill/>
        </p:spPr>
        <p:txBody>
          <a:bodyPr wrap="none" lIns="22860" tIns="0" rIns="22860" bIns="0">
            <a:spAutoFit/>
          </a:bodyPr>
          <a:lstStyle/>
          <a:p>
            <a:pPr algn="ctr">
              <a:defRPr sz="850" b="0">
                <a:solidFill>
                  <a:srgbClr val="2D2D2D"/>
                </a:solidFill>
              </a:defRPr>
            </a:pPr>
            <a:r>
              <a:t>95.0%</a:t>
            </a:r>
          </a:p>
        </p:txBody>
      </p:sp>
      <p:sp>
        <p:nvSpPr>
          <p:cNvPr id="64556" name="TextBox 64555"/>
          <p:cNvSpPr txBox="1"/>
          <p:nvPr/>
        </p:nvSpPr>
        <p:spPr>
          <a:xfrm>
            <a:off x="4375404" y="2061972"/>
            <a:ext cx="372618" cy="192024"/>
          </a:xfrm>
          <a:prstGeom prst="rect">
            <a:avLst/>
          </a:prstGeom>
          <a:noFill/>
        </p:spPr>
        <p:txBody>
          <a:bodyPr wrap="none" lIns="22860" tIns="0" rIns="22860" bIns="0">
            <a:spAutoFit/>
          </a:bodyPr>
          <a:lstStyle/>
          <a:p>
            <a:pPr algn="ctr">
              <a:defRPr sz="850" b="0">
                <a:solidFill>
                  <a:srgbClr val="2D2D2D"/>
                </a:solidFill>
              </a:defRPr>
            </a:pPr>
            <a:r>
              <a:t>84.0%</a:t>
            </a:r>
          </a:p>
        </p:txBody>
      </p:sp>
      <p:sp>
        <p:nvSpPr>
          <p:cNvPr id="64557" name="TextBox 64556"/>
          <p:cNvSpPr txBox="1"/>
          <p:nvPr/>
        </p:nvSpPr>
        <p:spPr>
          <a:xfrm>
            <a:off x="4748022" y="2061972"/>
            <a:ext cx="372618" cy="192024"/>
          </a:xfrm>
          <a:prstGeom prst="rect">
            <a:avLst/>
          </a:prstGeom>
          <a:noFill/>
        </p:spPr>
        <p:txBody>
          <a:bodyPr wrap="none" lIns="22860" tIns="0" rIns="22860" bIns="0">
            <a:spAutoFit/>
          </a:bodyPr>
          <a:lstStyle/>
          <a:p>
            <a:pPr algn="ctr">
              <a:defRPr sz="850" b="0">
                <a:solidFill>
                  <a:srgbClr val="2D2D2D"/>
                </a:solidFill>
              </a:defRPr>
            </a:pPr>
            <a:r>
              <a:t>93.9%</a:t>
            </a:r>
          </a:p>
        </p:txBody>
      </p:sp>
      <p:sp>
        <p:nvSpPr>
          <p:cNvPr id="64558" name="TextBox 64557"/>
          <p:cNvSpPr txBox="1"/>
          <p:nvPr/>
        </p:nvSpPr>
        <p:spPr>
          <a:xfrm>
            <a:off x="5120640" y="2061972"/>
            <a:ext cx="372618" cy="192024"/>
          </a:xfrm>
          <a:prstGeom prst="rect">
            <a:avLst/>
          </a:prstGeom>
          <a:noFill/>
        </p:spPr>
        <p:txBody>
          <a:bodyPr wrap="none" lIns="22860" tIns="0" rIns="22860" bIns="0">
            <a:spAutoFit/>
          </a:bodyPr>
          <a:lstStyle/>
          <a:p>
            <a:pPr algn="ctr">
              <a:defRPr sz="850" b="0">
                <a:solidFill>
                  <a:srgbClr val="2D2D2D"/>
                </a:solidFill>
              </a:defRPr>
            </a:pPr>
            <a:r>
              <a:t>90.4%</a:t>
            </a:r>
          </a:p>
        </p:txBody>
      </p:sp>
      <p:sp>
        <p:nvSpPr>
          <p:cNvPr id="64559" name="TextBox 64558"/>
          <p:cNvSpPr txBox="1"/>
          <p:nvPr/>
        </p:nvSpPr>
        <p:spPr>
          <a:xfrm>
            <a:off x="5493258" y="2061972"/>
            <a:ext cx="372618" cy="192024"/>
          </a:xfrm>
          <a:prstGeom prst="rect">
            <a:avLst/>
          </a:prstGeom>
          <a:noFill/>
        </p:spPr>
        <p:txBody>
          <a:bodyPr wrap="none" lIns="22860" tIns="0" rIns="22860" bIns="0">
            <a:spAutoFit/>
          </a:bodyPr>
          <a:lstStyle/>
          <a:p>
            <a:pPr algn="ctr">
              <a:defRPr sz="850" b="0">
                <a:solidFill>
                  <a:srgbClr val="2D2D2D"/>
                </a:solidFill>
              </a:defRPr>
            </a:pPr>
            <a:r>
              <a:t>91.3%</a:t>
            </a:r>
          </a:p>
        </p:txBody>
      </p:sp>
      <p:sp>
        <p:nvSpPr>
          <p:cNvPr id="64560" name="TextBox 64559"/>
          <p:cNvSpPr txBox="1"/>
          <p:nvPr/>
        </p:nvSpPr>
        <p:spPr>
          <a:xfrm>
            <a:off x="5865876" y="2061972"/>
            <a:ext cx="372618" cy="192024"/>
          </a:xfrm>
          <a:prstGeom prst="rect">
            <a:avLst/>
          </a:prstGeom>
          <a:noFill/>
        </p:spPr>
        <p:txBody>
          <a:bodyPr wrap="none" lIns="22860" tIns="0" rIns="22860" bIns="0">
            <a:spAutoFit/>
          </a:bodyPr>
          <a:lstStyle/>
          <a:p>
            <a:pPr algn="ctr">
              <a:defRPr sz="850" b="0">
                <a:solidFill>
                  <a:srgbClr val="2D2D2D"/>
                </a:solidFill>
              </a:defRPr>
            </a:pPr>
            <a:r>
              <a:t>90.0%</a:t>
            </a:r>
          </a:p>
        </p:txBody>
      </p:sp>
      <p:sp>
        <p:nvSpPr>
          <p:cNvPr id="64561" name="TextBox 64560"/>
          <p:cNvSpPr txBox="1"/>
          <p:nvPr/>
        </p:nvSpPr>
        <p:spPr>
          <a:xfrm>
            <a:off x="6238494" y="2061972"/>
            <a:ext cx="372618" cy="192024"/>
          </a:xfrm>
          <a:prstGeom prst="rect">
            <a:avLst/>
          </a:prstGeom>
          <a:noFill/>
        </p:spPr>
        <p:txBody>
          <a:bodyPr wrap="none" lIns="22860" tIns="0" rIns="22860" bIns="0">
            <a:spAutoFit/>
          </a:bodyPr>
          <a:lstStyle/>
          <a:p>
            <a:pPr algn="ctr">
              <a:defRPr sz="850" b="0">
                <a:solidFill>
                  <a:srgbClr val="2D2D2D"/>
                </a:solidFill>
              </a:defRPr>
            </a:pPr>
            <a:r>
              <a:t>94.0%</a:t>
            </a:r>
          </a:p>
        </p:txBody>
      </p:sp>
      <p:sp>
        <p:nvSpPr>
          <p:cNvPr id="64562" name="TextBox 64561"/>
          <p:cNvSpPr txBox="1"/>
          <p:nvPr/>
        </p:nvSpPr>
        <p:spPr>
          <a:xfrm>
            <a:off x="292608" y="2299716"/>
            <a:ext cx="1837944" cy="192024"/>
          </a:xfrm>
          <a:prstGeom prst="rect">
            <a:avLst/>
          </a:prstGeom>
          <a:noFill/>
        </p:spPr>
        <p:txBody>
          <a:bodyPr wrap="none" lIns="22860" tIns="0" rIns="22860" bIns="0">
            <a:spAutoFit/>
          </a:bodyPr>
          <a:lstStyle/>
          <a:p>
            <a:pPr algn="l">
              <a:defRPr sz="850" b="0">
                <a:solidFill>
                  <a:srgbClr val="2D2D2D"/>
                </a:solidFill>
              </a:defRPr>
            </a:pPr>
            <a:r>
              <a:t>TRS Complaints</a:t>
            </a:r>
          </a:p>
        </p:txBody>
      </p:sp>
      <p:sp>
        <p:nvSpPr>
          <p:cNvPr id="64563" name="TextBox 64562"/>
          <p:cNvSpPr txBox="1"/>
          <p:nvPr/>
        </p:nvSpPr>
        <p:spPr>
          <a:xfrm>
            <a:off x="2139696"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64" name="TextBox 64563"/>
          <p:cNvSpPr txBox="1"/>
          <p:nvPr/>
        </p:nvSpPr>
        <p:spPr>
          <a:xfrm>
            <a:off x="2512314" y="2299716"/>
            <a:ext cx="372618" cy="192024"/>
          </a:xfrm>
          <a:prstGeom prst="rect">
            <a:avLst/>
          </a:prstGeom>
          <a:noFill/>
        </p:spPr>
        <p:txBody>
          <a:bodyPr wrap="none" lIns="22860" tIns="0" rIns="22860" bIns="0">
            <a:spAutoFit/>
          </a:bodyPr>
          <a:lstStyle/>
          <a:p>
            <a:pPr algn="ctr">
              <a:defRPr sz="850" b="0">
                <a:solidFill>
                  <a:srgbClr val="2D2D2D"/>
                </a:solidFill>
              </a:defRPr>
            </a:pPr>
            <a:r>
              <a:t>1</a:t>
            </a:r>
          </a:p>
        </p:txBody>
      </p:sp>
      <p:sp>
        <p:nvSpPr>
          <p:cNvPr id="64565" name="TextBox 64564"/>
          <p:cNvSpPr txBox="1"/>
          <p:nvPr/>
        </p:nvSpPr>
        <p:spPr>
          <a:xfrm>
            <a:off x="2884932" y="2299716"/>
            <a:ext cx="372618" cy="192024"/>
          </a:xfrm>
          <a:prstGeom prst="rect">
            <a:avLst/>
          </a:prstGeom>
          <a:noFill/>
        </p:spPr>
        <p:txBody>
          <a:bodyPr wrap="none" lIns="22860" tIns="0" rIns="22860" bIns="0">
            <a:spAutoFit/>
          </a:bodyPr>
          <a:lstStyle/>
          <a:p>
            <a:pPr algn="ctr">
              <a:defRPr sz="850" b="0">
                <a:solidFill>
                  <a:srgbClr val="2D2D2D"/>
                </a:solidFill>
              </a:defRPr>
            </a:pPr>
            <a:r>
              <a:t>3</a:t>
            </a:r>
          </a:p>
        </p:txBody>
      </p:sp>
      <p:sp>
        <p:nvSpPr>
          <p:cNvPr id="64566" name="TextBox 64565"/>
          <p:cNvSpPr txBox="1"/>
          <p:nvPr/>
        </p:nvSpPr>
        <p:spPr>
          <a:xfrm>
            <a:off x="3257550" y="2299716"/>
            <a:ext cx="372618" cy="192024"/>
          </a:xfrm>
          <a:prstGeom prst="rect">
            <a:avLst/>
          </a:prstGeom>
          <a:noFill/>
        </p:spPr>
        <p:txBody>
          <a:bodyPr wrap="none" lIns="22860" tIns="0" rIns="22860" bIns="0">
            <a:spAutoFit/>
          </a:bodyPr>
          <a:lstStyle/>
          <a:p>
            <a:pPr algn="ctr">
              <a:defRPr sz="850" b="0">
                <a:solidFill>
                  <a:srgbClr val="2D2D2D"/>
                </a:solidFill>
              </a:defRPr>
            </a:pPr>
            <a:r>
              <a:t>1</a:t>
            </a:r>
          </a:p>
        </p:txBody>
      </p:sp>
      <p:sp>
        <p:nvSpPr>
          <p:cNvPr id="64567" name="TextBox 64566"/>
          <p:cNvSpPr txBox="1"/>
          <p:nvPr/>
        </p:nvSpPr>
        <p:spPr>
          <a:xfrm>
            <a:off x="3630168" y="2299716"/>
            <a:ext cx="372618" cy="192024"/>
          </a:xfrm>
          <a:prstGeom prst="rect">
            <a:avLst/>
          </a:prstGeom>
          <a:noFill/>
        </p:spPr>
        <p:txBody>
          <a:bodyPr wrap="none" lIns="22860" tIns="0" rIns="22860" bIns="0">
            <a:spAutoFit/>
          </a:bodyPr>
          <a:lstStyle/>
          <a:p>
            <a:pPr algn="ctr">
              <a:defRPr sz="850" b="0">
                <a:solidFill>
                  <a:srgbClr val="2D2D2D"/>
                </a:solidFill>
              </a:defRPr>
            </a:pPr>
            <a:r>
              <a:t>1</a:t>
            </a:r>
          </a:p>
        </p:txBody>
      </p:sp>
      <p:sp>
        <p:nvSpPr>
          <p:cNvPr id="64568" name="TextBox 64567"/>
          <p:cNvSpPr txBox="1"/>
          <p:nvPr/>
        </p:nvSpPr>
        <p:spPr>
          <a:xfrm>
            <a:off x="4002785"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69" name="TextBox 64568"/>
          <p:cNvSpPr txBox="1"/>
          <p:nvPr/>
        </p:nvSpPr>
        <p:spPr>
          <a:xfrm>
            <a:off x="4375404"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0" name="TextBox 64569"/>
          <p:cNvSpPr txBox="1"/>
          <p:nvPr/>
        </p:nvSpPr>
        <p:spPr>
          <a:xfrm>
            <a:off x="4748022"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1" name="TextBox 64570"/>
          <p:cNvSpPr txBox="1"/>
          <p:nvPr/>
        </p:nvSpPr>
        <p:spPr>
          <a:xfrm>
            <a:off x="5120640"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2" name="TextBox 64571"/>
          <p:cNvSpPr txBox="1"/>
          <p:nvPr/>
        </p:nvSpPr>
        <p:spPr>
          <a:xfrm>
            <a:off x="5493258"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3" name="TextBox 64572"/>
          <p:cNvSpPr txBox="1"/>
          <p:nvPr/>
        </p:nvSpPr>
        <p:spPr>
          <a:xfrm>
            <a:off x="5865876"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4" name="TextBox 64573"/>
          <p:cNvSpPr txBox="1"/>
          <p:nvPr/>
        </p:nvSpPr>
        <p:spPr>
          <a:xfrm>
            <a:off x="6238494" y="2299716"/>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5" name="TextBox 64574"/>
          <p:cNvSpPr txBox="1"/>
          <p:nvPr/>
        </p:nvSpPr>
        <p:spPr>
          <a:xfrm>
            <a:off x="292608" y="2537460"/>
            <a:ext cx="1837944" cy="192024"/>
          </a:xfrm>
          <a:prstGeom prst="rect">
            <a:avLst/>
          </a:prstGeom>
          <a:noFill/>
        </p:spPr>
        <p:txBody>
          <a:bodyPr wrap="none" lIns="22860" tIns="0" rIns="22860" bIns="0">
            <a:spAutoFit/>
          </a:bodyPr>
          <a:lstStyle/>
          <a:p>
            <a:pPr algn="l">
              <a:defRPr sz="850" b="0">
                <a:solidFill>
                  <a:srgbClr val="2D2D2D"/>
                </a:solidFill>
              </a:defRPr>
            </a:pPr>
            <a:r>
              <a:t>TRS Commendations</a:t>
            </a:r>
          </a:p>
        </p:txBody>
      </p:sp>
      <p:sp>
        <p:nvSpPr>
          <p:cNvPr id="64576" name="TextBox 64575"/>
          <p:cNvSpPr txBox="1"/>
          <p:nvPr/>
        </p:nvSpPr>
        <p:spPr>
          <a:xfrm>
            <a:off x="2139696"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7" name="TextBox 64576"/>
          <p:cNvSpPr txBox="1"/>
          <p:nvPr/>
        </p:nvSpPr>
        <p:spPr>
          <a:xfrm>
            <a:off x="2512314"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8" name="TextBox 64577"/>
          <p:cNvSpPr txBox="1"/>
          <p:nvPr/>
        </p:nvSpPr>
        <p:spPr>
          <a:xfrm>
            <a:off x="2884932"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79" name="TextBox 64578"/>
          <p:cNvSpPr txBox="1"/>
          <p:nvPr/>
        </p:nvSpPr>
        <p:spPr>
          <a:xfrm>
            <a:off x="3257550"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0" name="TextBox 64579"/>
          <p:cNvSpPr txBox="1"/>
          <p:nvPr/>
        </p:nvSpPr>
        <p:spPr>
          <a:xfrm>
            <a:off x="3630168"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1" name="TextBox 64580"/>
          <p:cNvSpPr txBox="1"/>
          <p:nvPr/>
        </p:nvSpPr>
        <p:spPr>
          <a:xfrm>
            <a:off x="4002785"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2" name="TextBox 64581"/>
          <p:cNvSpPr txBox="1"/>
          <p:nvPr/>
        </p:nvSpPr>
        <p:spPr>
          <a:xfrm>
            <a:off x="4375404"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3" name="TextBox 64582"/>
          <p:cNvSpPr txBox="1"/>
          <p:nvPr/>
        </p:nvSpPr>
        <p:spPr>
          <a:xfrm>
            <a:off x="4748022"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4" name="TextBox 64583"/>
          <p:cNvSpPr txBox="1"/>
          <p:nvPr/>
        </p:nvSpPr>
        <p:spPr>
          <a:xfrm>
            <a:off x="5120640"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5" name="TextBox 64584"/>
          <p:cNvSpPr txBox="1"/>
          <p:nvPr/>
        </p:nvSpPr>
        <p:spPr>
          <a:xfrm>
            <a:off x="5493258"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6" name="TextBox 64585"/>
          <p:cNvSpPr txBox="1"/>
          <p:nvPr/>
        </p:nvSpPr>
        <p:spPr>
          <a:xfrm>
            <a:off x="5865876"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7" name="TextBox 64586"/>
          <p:cNvSpPr txBox="1"/>
          <p:nvPr/>
        </p:nvSpPr>
        <p:spPr>
          <a:xfrm>
            <a:off x="6238494" y="2537460"/>
            <a:ext cx="372618"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588" name="Rectangle 64587"/>
          <p:cNvSpPr/>
          <p:nvPr/>
        </p:nvSpPr>
        <p:spPr>
          <a:xfrm>
            <a:off x="256032" y="3072384"/>
            <a:ext cx="6355080" cy="292608"/>
          </a:xfrm>
          <a:prstGeom prst="rect">
            <a:avLst/>
          </a:prstGeom>
          <a:solidFill>
            <a:srgbClr val="E200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89" name="TextBox 64588"/>
          <p:cNvSpPr txBox="1"/>
          <p:nvPr/>
        </p:nvSpPr>
        <p:spPr>
          <a:xfrm>
            <a:off x="365760" y="3113532"/>
            <a:ext cx="6172200" cy="228600"/>
          </a:xfrm>
          <a:prstGeom prst="rect">
            <a:avLst/>
          </a:prstGeom>
          <a:noFill/>
        </p:spPr>
        <p:txBody>
          <a:bodyPr wrap="none" lIns="22860" tIns="0" rIns="22860" bIns="0">
            <a:spAutoFit/>
          </a:bodyPr>
          <a:lstStyle/>
          <a:p>
            <a:pPr algn="l">
              <a:defRPr sz="1200" b="1">
                <a:solidFill>
                  <a:srgbClr val="FFFFFF"/>
                </a:solidFill>
              </a:defRPr>
            </a:pPr>
            <a:r>
              <a:t>March – September 2026</a:t>
            </a:r>
          </a:p>
        </p:txBody>
      </p:sp>
      <p:sp>
        <p:nvSpPr>
          <p:cNvPr id="64590" name="Rectangle 64589"/>
          <p:cNvSpPr/>
          <p:nvPr/>
        </p:nvSpPr>
        <p:spPr>
          <a:xfrm>
            <a:off x="256032" y="3410712"/>
            <a:ext cx="6355080" cy="237744"/>
          </a:xfrm>
          <a:prstGeom prst="rect">
            <a:avLst/>
          </a:prstGeom>
          <a:solidFill>
            <a:srgbClr val="E9E9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91" name="Rectangle 64590"/>
          <p:cNvSpPr/>
          <p:nvPr/>
        </p:nvSpPr>
        <p:spPr>
          <a:xfrm>
            <a:off x="256032" y="3648456"/>
            <a:ext cx="6355080" cy="237744"/>
          </a:xfrm>
          <a:prstGeom prst="rect">
            <a:avLst/>
          </a:prstGeom>
          <a:solidFill>
            <a:srgbClr val="F4F4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92" name="Rectangle 64591"/>
          <p:cNvSpPr/>
          <p:nvPr/>
        </p:nvSpPr>
        <p:spPr>
          <a:xfrm>
            <a:off x="256032" y="3886200"/>
            <a:ext cx="6355080" cy="23774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93" name="Rectangle 64592"/>
          <p:cNvSpPr/>
          <p:nvPr/>
        </p:nvSpPr>
        <p:spPr>
          <a:xfrm>
            <a:off x="256032" y="4123944"/>
            <a:ext cx="6355080" cy="237744"/>
          </a:xfrm>
          <a:prstGeom prst="rect">
            <a:avLst/>
          </a:prstGeom>
          <a:solidFill>
            <a:srgbClr val="F4F4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94" name="Rectangle 64593"/>
          <p:cNvSpPr/>
          <p:nvPr/>
        </p:nvSpPr>
        <p:spPr>
          <a:xfrm>
            <a:off x="256032" y="4361688"/>
            <a:ext cx="6355080" cy="23774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595" name="TextBox 64594"/>
          <p:cNvSpPr txBox="1"/>
          <p:nvPr/>
        </p:nvSpPr>
        <p:spPr>
          <a:xfrm>
            <a:off x="292608" y="3442716"/>
            <a:ext cx="1828800" cy="201168"/>
          </a:xfrm>
          <a:prstGeom prst="rect">
            <a:avLst/>
          </a:prstGeom>
          <a:noFill/>
        </p:spPr>
        <p:txBody>
          <a:bodyPr wrap="none" lIns="22860" tIns="0" rIns="22860" bIns="0">
            <a:spAutoFit/>
          </a:bodyPr>
          <a:lstStyle/>
          <a:p>
            <a:pPr algn="l">
              <a:defRPr sz="900" b="1">
                <a:solidFill>
                  <a:srgbClr val="2D2D2D"/>
                </a:solidFill>
              </a:defRPr>
            </a:pPr>
            <a:r>
              <a:t>Measure</a:t>
            </a:r>
          </a:p>
        </p:txBody>
      </p:sp>
      <p:sp>
        <p:nvSpPr>
          <p:cNvPr id="64596" name="TextBox 64595"/>
          <p:cNvSpPr txBox="1"/>
          <p:nvPr/>
        </p:nvSpPr>
        <p:spPr>
          <a:xfrm>
            <a:off x="2139696" y="3442716"/>
            <a:ext cx="638773" cy="201168"/>
          </a:xfrm>
          <a:prstGeom prst="rect">
            <a:avLst/>
          </a:prstGeom>
          <a:noFill/>
        </p:spPr>
        <p:txBody>
          <a:bodyPr wrap="none" lIns="22860" tIns="0" rIns="22860" bIns="0">
            <a:spAutoFit/>
          </a:bodyPr>
          <a:lstStyle/>
          <a:p>
            <a:pPr algn="ctr">
              <a:defRPr sz="900" b="1">
                <a:solidFill>
                  <a:srgbClr val="2D2D2D"/>
                </a:solidFill>
              </a:defRPr>
            </a:pPr>
            <a:r>
              <a:t>Mar</a:t>
            </a:r>
          </a:p>
        </p:txBody>
      </p:sp>
      <p:sp>
        <p:nvSpPr>
          <p:cNvPr id="64597" name="TextBox 64596"/>
          <p:cNvSpPr txBox="1"/>
          <p:nvPr/>
        </p:nvSpPr>
        <p:spPr>
          <a:xfrm>
            <a:off x="2778469" y="3442716"/>
            <a:ext cx="638773" cy="201168"/>
          </a:xfrm>
          <a:prstGeom prst="rect">
            <a:avLst/>
          </a:prstGeom>
          <a:noFill/>
        </p:spPr>
        <p:txBody>
          <a:bodyPr wrap="none" lIns="22860" tIns="0" rIns="22860" bIns="0">
            <a:spAutoFit/>
          </a:bodyPr>
          <a:lstStyle/>
          <a:p>
            <a:pPr algn="ctr">
              <a:defRPr sz="900" b="1">
                <a:solidFill>
                  <a:srgbClr val="2D2D2D"/>
                </a:solidFill>
              </a:defRPr>
            </a:pPr>
            <a:r>
              <a:t>Apr</a:t>
            </a:r>
          </a:p>
        </p:txBody>
      </p:sp>
      <p:sp>
        <p:nvSpPr>
          <p:cNvPr id="64598" name="TextBox 64597"/>
          <p:cNvSpPr txBox="1"/>
          <p:nvPr/>
        </p:nvSpPr>
        <p:spPr>
          <a:xfrm>
            <a:off x="3417243" y="3442716"/>
            <a:ext cx="638773" cy="201168"/>
          </a:xfrm>
          <a:prstGeom prst="rect">
            <a:avLst/>
          </a:prstGeom>
          <a:noFill/>
        </p:spPr>
        <p:txBody>
          <a:bodyPr wrap="none" lIns="22860" tIns="0" rIns="22860" bIns="0">
            <a:spAutoFit/>
          </a:bodyPr>
          <a:lstStyle/>
          <a:p>
            <a:pPr algn="ctr">
              <a:defRPr sz="900" b="1">
                <a:solidFill>
                  <a:srgbClr val="2D2D2D"/>
                </a:solidFill>
              </a:defRPr>
            </a:pPr>
            <a:r>
              <a:t>May</a:t>
            </a:r>
          </a:p>
        </p:txBody>
      </p:sp>
      <p:sp>
        <p:nvSpPr>
          <p:cNvPr id="64599" name="TextBox 64598"/>
          <p:cNvSpPr txBox="1"/>
          <p:nvPr/>
        </p:nvSpPr>
        <p:spPr>
          <a:xfrm>
            <a:off x="4056017" y="3442716"/>
            <a:ext cx="638773" cy="201168"/>
          </a:xfrm>
          <a:prstGeom prst="rect">
            <a:avLst/>
          </a:prstGeom>
          <a:noFill/>
        </p:spPr>
        <p:txBody>
          <a:bodyPr wrap="none" lIns="22860" tIns="0" rIns="22860" bIns="0">
            <a:spAutoFit/>
          </a:bodyPr>
          <a:lstStyle/>
          <a:p>
            <a:pPr algn="ctr">
              <a:defRPr sz="900" b="1">
                <a:solidFill>
                  <a:srgbClr val="2D2D2D"/>
                </a:solidFill>
              </a:defRPr>
            </a:pPr>
            <a:r>
              <a:t>Jun</a:t>
            </a:r>
          </a:p>
        </p:txBody>
      </p:sp>
      <p:sp>
        <p:nvSpPr>
          <p:cNvPr id="64600" name="TextBox 64599"/>
          <p:cNvSpPr txBox="1"/>
          <p:nvPr/>
        </p:nvSpPr>
        <p:spPr>
          <a:xfrm>
            <a:off x="4694790" y="3442716"/>
            <a:ext cx="638773" cy="201168"/>
          </a:xfrm>
          <a:prstGeom prst="rect">
            <a:avLst/>
          </a:prstGeom>
          <a:noFill/>
        </p:spPr>
        <p:txBody>
          <a:bodyPr wrap="none" lIns="22860" tIns="0" rIns="22860" bIns="0">
            <a:spAutoFit/>
          </a:bodyPr>
          <a:lstStyle/>
          <a:p>
            <a:pPr algn="ctr">
              <a:defRPr sz="900" b="1">
                <a:solidFill>
                  <a:srgbClr val="2D2D2D"/>
                </a:solidFill>
              </a:defRPr>
            </a:pPr>
            <a:r>
              <a:t>Jul</a:t>
            </a:r>
          </a:p>
        </p:txBody>
      </p:sp>
      <p:sp>
        <p:nvSpPr>
          <p:cNvPr id="64601" name="TextBox 64600"/>
          <p:cNvSpPr txBox="1"/>
          <p:nvPr/>
        </p:nvSpPr>
        <p:spPr>
          <a:xfrm>
            <a:off x="5333564" y="3442716"/>
            <a:ext cx="638773" cy="201168"/>
          </a:xfrm>
          <a:prstGeom prst="rect">
            <a:avLst/>
          </a:prstGeom>
          <a:noFill/>
        </p:spPr>
        <p:txBody>
          <a:bodyPr wrap="none" lIns="22860" tIns="0" rIns="22860" bIns="0">
            <a:spAutoFit/>
          </a:bodyPr>
          <a:lstStyle/>
          <a:p>
            <a:pPr algn="ctr">
              <a:defRPr sz="900" b="1">
                <a:solidFill>
                  <a:srgbClr val="2D2D2D"/>
                </a:solidFill>
              </a:defRPr>
            </a:pPr>
            <a:r>
              <a:t>Aug</a:t>
            </a:r>
          </a:p>
        </p:txBody>
      </p:sp>
      <p:sp>
        <p:nvSpPr>
          <p:cNvPr id="64602" name="TextBox 64601"/>
          <p:cNvSpPr txBox="1"/>
          <p:nvPr/>
        </p:nvSpPr>
        <p:spPr>
          <a:xfrm>
            <a:off x="5972338" y="3442716"/>
            <a:ext cx="638773" cy="201168"/>
          </a:xfrm>
          <a:prstGeom prst="rect">
            <a:avLst/>
          </a:prstGeom>
          <a:noFill/>
        </p:spPr>
        <p:txBody>
          <a:bodyPr wrap="none" lIns="22860" tIns="0" rIns="22860" bIns="0">
            <a:spAutoFit/>
          </a:bodyPr>
          <a:lstStyle/>
          <a:p>
            <a:pPr algn="ctr">
              <a:defRPr sz="900" b="1">
                <a:solidFill>
                  <a:srgbClr val="2D2D2D"/>
                </a:solidFill>
              </a:defRPr>
            </a:pPr>
            <a:r>
              <a:t>Sep</a:t>
            </a:r>
          </a:p>
        </p:txBody>
      </p:sp>
      <p:sp>
        <p:nvSpPr>
          <p:cNvPr id="64603" name="TextBox 64602"/>
          <p:cNvSpPr txBox="1"/>
          <p:nvPr/>
        </p:nvSpPr>
        <p:spPr>
          <a:xfrm>
            <a:off x="292608" y="3680460"/>
            <a:ext cx="1837944" cy="192024"/>
          </a:xfrm>
          <a:prstGeom prst="rect">
            <a:avLst/>
          </a:prstGeom>
          <a:noFill/>
        </p:spPr>
        <p:txBody>
          <a:bodyPr wrap="none" lIns="22860" tIns="0" rIns="22860" bIns="0">
            <a:spAutoFit/>
          </a:bodyPr>
          <a:lstStyle/>
          <a:p>
            <a:pPr algn="l">
              <a:defRPr sz="850" b="0">
                <a:solidFill>
                  <a:srgbClr val="2D2D2D"/>
                </a:solidFill>
              </a:defRPr>
            </a:pPr>
            <a:r>
              <a:t>Avg. Speed of Answer (sec)</a:t>
            </a:r>
          </a:p>
        </p:txBody>
      </p:sp>
      <p:sp>
        <p:nvSpPr>
          <p:cNvPr id="64604" name="TextBox 64603"/>
          <p:cNvSpPr txBox="1"/>
          <p:nvPr/>
        </p:nvSpPr>
        <p:spPr>
          <a:xfrm>
            <a:off x="2139696" y="3680460"/>
            <a:ext cx="638773" cy="192024"/>
          </a:xfrm>
          <a:prstGeom prst="rect">
            <a:avLst/>
          </a:prstGeom>
          <a:noFill/>
        </p:spPr>
        <p:txBody>
          <a:bodyPr wrap="none" lIns="22860" tIns="0" rIns="22860" bIns="0">
            <a:spAutoFit/>
          </a:bodyPr>
          <a:lstStyle/>
          <a:p>
            <a:pPr algn="ctr">
              <a:defRPr sz="850" b="0">
                <a:solidFill>
                  <a:srgbClr val="2D2D2D"/>
                </a:solidFill>
              </a:defRPr>
            </a:pPr>
            <a:r>
              <a:t>2.3</a:t>
            </a:r>
          </a:p>
        </p:txBody>
      </p:sp>
      <p:sp>
        <p:nvSpPr>
          <p:cNvPr id="64605" name="TextBox 64604"/>
          <p:cNvSpPr txBox="1"/>
          <p:nvPr/>
        </p:nvSpPr>
        <p:spPr>
          <a:xfrm>
            <a:off x="2778469" y="3680460"/>
            <a:ext cx="638773" cy="192024"/>
          </a:xfrm>
          <a:prstGeom prst="rect">
            <a:avLst/>
          </a:prstGeom>
          <a:noFill/>
        </p:spPr>
        <p:txBody>
          <a:bodyPr wrap="none" lIns="22860" tIns="0" rIns="22860" bIns="0">
            <a:spAutoFit/>
          </a:bodyPr>
          <a:lstStyle/>
          <a:p>
            <a:pPr algn="ctr">
              <a:defRPr sz="850" b="0">
                <a:solidFill>
                  <a:srgbClr val="2D2D2D"/>
                </a:solidFill>
              </a:defRPr>
            </a:pPr>
            <a:r>
              <a:t>5.0</a:t>
            </a:r>
          </a:p>
        </p:txBody>
      </p:sp>
      <p:sp>
        <p:nvSpPr>
          <p:cNvPr id="64606" name="TextBox 64605"/>
          <p:cNvSpPr txBox="1"/>
          <p:nvPr/>
        </p:nvSpPr>
        <p:spPr>
          <a:xfrm>
            <a:off x="3417243" y="3680460"/>
            <a:ext cx="638773" cy="192024"/>
          </a:xfrm>
          <a:prstGeom prst="rect">
            <a:avLst/>
          </a:prstGeom>
          <a:noFill/>
        </p:spPr>
        <p:txBody>
          <a:bodyPr wrap="none" lIns="22860" tIns="0" rIns="22860" bIns="0">
            <a:spAutoFit/>
          </a:bodyPr>
          <a:lstStyle/>
          <a:p>
            <a:pPr algn="ctr">
              <a:defRPr sz="850" b="0">
                <a:solidFill>
                  <a:srgbClr val="2D2D2D"/>
                </a:solidFill>
              </a:defRPr>
            </a:pPr>
            <a:r>
              <a:t>3.3</a:t>
            </a:r>
          </a:p>
        </p:txBody>
      </p:sp>
      <p:sp>
        <p:nvSpPr>
          <p:cNvPr id="64607" name="TextBox 64606"/>
          <p:cNvSpPr txBox="1"/>
          <p:nvPr/>
        </p:nvSpPr>
        <p:spPr>
          <a:xfrm>
            <a:off x="4056017" y="3680460"/>
            <a:ext cx="638773" cy="192024"/>
          </a:xfrm>
          <a:prstGeom prst="rect">
            <a:avLst/>
          </a:prstGeom>
          <a:noFill/>
        </p:spPr>
        <p:txBody>
          <a:bodyPr wrap="none" lIns="22860" tIns="0" rIns="22860" bIns="0">
            <a:spAutoFit/>
          </a:bodyPr>
          <a:lstStyle/>
          <a:p>
            <a:pPr algn="ctr">
              <a:defRPr sz="850" b="0">
                <a:solidFill>
                  <a:srgbClr val="2D2D2D"/>
                </a:solidFill>
              </a:defRPr>
            </a:pPr>
            <a:r>
              <a:t>2.1</a:t>
            </a:r>
          </a:p>
        </p:txBody>
      </p:sp>
      <p:sp>
        <p:nvSpPr>
          <p:cNvPr id="64608" name="TextBox 64607"/>
          <p:cNvSpPr txBox="1"/>
          <p:nvPr/>
        </p:nvSpPr>
        <p:spPr>
          <a:xfrm>
            <a:off x="4694790" y="3680460"/>
            <a:ext cx="638773" cy="192024"/>
          </a:xfrm>
          <a:prstGeom prst="rect">
            <a:avLst/>
          </a:prstGeom>
          <a:noFill/>
        </p:spPr>
        <p:txBody>
          <a:bodyPr wrap="none" lIns="22860" tIns="0" rIns="22860" bIns="0">
            <a:spAutoFit/>
          </a:bodyPr>
          <a:lstStyle/>
          <a:p>
            <a:pPr algn="ctr">
              <a:defRPr sz="850" b="0">
                <a:solidFill>
                  <a:srgbClr val="2D2D2D"/>
                </a:solidFill>
              </a:defRPr>
            </a:pPr>
            <a:r>
              <a:t>1.6</a:t>
            </a:r>
          </a:p>
        </p:txBody>
      </p:sp>
      <p:sp>
        <p:nvSpPr>
          <p:cNvPr id="64609" name="TextBox 64608"/>
          <p:cNvSpPr txBox="1"/>
          <p:nvPr/>
        </p:nvSpPr>
        <p:spPr>
          <a:xfrm>
            <a:off x="5333564" y="3680460"/>
            <a:ext cx="638773" cy="192024"/>
          </a:xfrm>
          <a:prstGeom prst="rect">
            <a:avLst/>
          </a:prstGeom>
          <a:noFill/>
        </p:spPr>
        <p:txBody>
          <a:bodyPr wrap="none" lIns="22860" tIns="0" rIns="22860" bIns="0">
            <a:spAutoFit/>
          </a:bodyPr>
          <a:lstStyle/>
          <a:p>
            <a:pPr algn="ctr">
              <a:defRPr sz="850" b="0">
                <a:solidFill>
                  <a:srgbClr val="2D2D2D"/>
                </a:solidFill>
              </a:defRPr>
            </a:pPr>
            <a:r>
              <a:t>1.4</a:t>
            </a:r>
          </a:p>
        </p:txBody>
      </p:sp>
      <p:sp>
        <p:nvSpPr>
          <p:cNvPr id="64610" name="TextBox 64609"/>
          <p:cNvSpPr txBox="1"/>
          <p:nvPr/>
        </p:nvSpPr>
        <p:spPr>
          <a:xfrm>
            <a:off x="5972338" y="3680460"/>
            <a:ext cx="638773" cy="192024"/>
          </a:xfrm>
          <a:prstGeom prst="rect">
            <a:avLst/>
          </a:prstGeom>
          <a:noFill/>
        </p:spPr>
        <p:txBody>
          <a:bodyPr wrap="none" lIns="22860" tIns="0" rIns="22860" bIns="0">
            <a:spAutoFit/>
          </a:bodyPr>
          <a:lstStyle/>
          <a:p>
            <a:pPr algn="ctr">
              <a:defRPr sz="850" b="0">
                <a:solidFill>
                  <a:srgbClr val="2D2D2D"/>
                </a:solidFill>
              </a:defRPr>
            </a:pPr>
            <a:r>
              <a:t>1.5</a:t>
            </a:r>
          </a:p>
        </p:txBody>
      </p:sp>
      <p:sp>
        <p:nvSpPr>
          <p:cNvPr id="64611" name="TextBox 64610"/>
          <p:cNvSpPr txBox="1"/>
          <p:nvPr/>
        </p:nvSpPr>
        <p:spPr>
          <a:xfrm>
            <a:off x="292608" y="3918204"/>
            <a:ext cx="1837944" cy="192024"/>
          </a:xfrm>
          <a:prstGeom prst="rect">
            <a:avLst/>
          </a:prstGeom>
          <a:noFill/>
        </p:spPr>
        <p:txBody>
          <a:bodyPr wrap="none" lIns="22860" tIns="0" rIns="22860" bIns="0">
            <a:spAutoFit/>
          </a:bodyPr>
          <a:lstStyle/>
          <a:p>
            <a:pPr algn="l">
              <a:defRPr sz="850" b="0">
                <a:solidFill>
                  <a:srgbClr val="2D2D2D"/>
                </a:solidFill>
              </a:defRPr>
            </a:pPr>
            <a:r>
              <a:t>Service Level (85/10)</a:t>
            </a:r>
          </a:p>
        </p:txBody>
      </p:sp>
      <p:sp>
        <p:nvSpPr>
          <p:cNvPr id="64612" name="TextBox 64611"/>
          <p:cNvSpPr txBox="1"/>
          <p:nvPr/>
        </p:nvSpPr>
        <p:spPr>
          <a:xfrm>
            <a:off x="2139696" y="3918204"/>
            <a:ext cx="638773" cy="192024"/>
          </a:xfrm>
          <a:prstGeom prst="rect">
            <a:avLst/>
          </a:prstGeom>
          <a:noFill/>
        </p:spPr>
        <p:txBody>
          <a:bodyPr wrap="none" lIns="22860" tIns="0" rIns="22860" bIns="0">
            <a:spAutoFit/>
          </a:bodyPr>
          <a:lstStyle/>
          <a:p>
            <a:pPr algn="ctr">
              <a:defRPr sz="850" b="0">
                <a:solidFill>
                  <a:srgbClr val="2D2D2D"/>
                </a:solidFill>
              </a:defRPr>
            </a:pPr>
            <a:r>
              <a:t>96.0%</a:t>
            </a:r>
          </a:p>
        </p:txBody>
      </p:sp>
      <p:sp>
        <p:nvSpPr>
          <p:cNvPr id="64613" name="TextBox 64612"/>
          <p:cNvSpPr txBox="1"/>
          <p:nvPr/>
        </p:nvSpPr>
        <p:spPr>
          <a:xfrm>
            <a:off x="2778469" y="3918204"/>
            <a:ext cx="638773" cy="192024"/>
          </a:xfrm>
          <a:prstGeom prst="rect">
            <a:avLst/>
          </a:prstGeom>
          <a:noFill/>
        </p:spPr>
        <p:txBody>
          <a:bodyPr wrap="none" lIns="22860" tIns="0" rIns="22860" bIns="0">
            <a:spAutoFit/>
          </a:bodyPr>
          <a:lstStyle/>
          <a:p>
            <a:pPr algn="ctr">
              <a:defRPr sz="850" b="0">
                <a:solidFill>
                  <a:srgbClr val="2D2D2D"/>
                </a:solidFill>
              </a:defRPr>
            </a:pPr>
            <a:r>
              <a:t>93.0%</a:t>
            </a:r>
          </a:p>
        </p:txBody>
      </p:sp>
      <p:sp>
        <p:nvSpPr>
          <p:cNvPr id="64614" name="TextBox 64613"/>
          <p:cNvSpPr txBox="1"/>
          <p:nvPr/>
        </p:nvSpPr>
        <p:spPr>
          <a:xfrm>
            <a:off x="3417243" y="3918204"/>
            <a:ext cx="638773" cy="192024"/>
          </a:xfrm>
          <a:prstGeom prst="rect">
            <a:avLst/>
          </a:prstGeom>
          <a:noFill/>
        </p:spPr>
        <p:txBody>
          <a:bodyPr wrap="none" lIns="22860" tIns="0" rIns="22860" bIns="0">
            <a:spAutoFit/>
          </a:bodyPr>
          <a:lstStyle/>
          <a:p>
            <a:pPr algn="ctr">
              <a:defRPr sz="850" b="0">
                <a:solidFill>
                  <a:srgbClr val="2D2D2D"/>
                </a:solidFill>
              </a:defRPr>
            </a:pPr>
            <a:r>
              <a:t>95.0%</a:t>
            </a:r>
          </a:p>
        </p:txBody>
      </p:sp>
      <p:sp>
        <p:nvSpPr>
          <p:cNvPr id="64615" name="TextBox 64614"/>
          <p:cNvSpPr txBox="1"/>
          <p:nvPr/>
        </p:nvSpPr>
        <p:spPr>
          <a:xfrm>
            <a:off x="4056017" y="3918204"/>
            <a:ext cx="638773" cy="192024"/>
          </a:xfrm>
          <a:prstGeom prst="rect">
            <a:avLst/>
          </a:prstGeom>
          <a:noFill/>
        </p:spPr>
        <p:txBody>
          <a:bodyPr wrap="none" lIns="22860" tIns="0" rIns="22860" bIns="0">
            <a:spAutoFit/>
          </a:bodyPr>
          <a:lstStyle/>
          <a:p>
            <a:pPr algn="ctr">
              <a:defRPr sz="850" b="0">
                <a:solidFill>
                  <a:srgbClr val="2D2D2D"/>
                </a:solidFill>
              </a:defRPr>
            </a:pPr>
            <a:r>
              <a:t>98.0%</a:t>
            </a:r>
          </a:p>
        </p:txBody>
      </p:sp>
      <p:sp>
        <p:nvSpPr>
          <p:cNvPr id="64616" name="TextBox 64615"/>
          <p:cNvSpPr txBox="1"/>
          <p:nvPr/>
        </p:nvSpPr>
        <p:spPr>
          <a:xfrm>
            <a:off x="4694790" y="3918204"/>
            <a:ext cx="638773" cy="192024"/>
          </a:xfrm>
          <a:prstGeom prst="rect">
            <a:avLst/>
          </a:prstGeom>
          <a:noFill/>
        </p:spPr>
        <p:txBody>
          <a:bodyPr wrap="none" lIns="22860" tIns="0" rIns="22860" bIns="0">
            <a:spAutoFit/>
          </a:bodyPr>
          <a:lstStyle/>
          <a:p>
            <a:pPr algn="ctr">
              <a:defRPr sz="850" b="0">
                <a:solidFill>
                  <a:srgbClr val="2D2D2D"/>
                </a:solidFill>
              </a:defRPr>
            </a:pPr>
            <a:r>
              <a:t>99.0%</a:t>
            </a:r>
          </a:p>
        </p:txBody>
      </p:sp>
      <p:sp>
        <p:nvSpPr>
          <p:cNvPr id="64617" name="TextBox 64616"/>
          <p:cNvSpPr txBox="1"/>
          <p:nvPr/>
        </p:nvSpPr>
        <p:spPr>
          <a:xfrm>
            <a:off x="5333564" y="3918204"/>
            <a:ext cx="638773" cy="192024"/>
          </a:xfrm>
          <a:prstGeom prst="rect">
            <a:avLst/>
          </a:prstGeom>
          <a:noFill/>
        </p:spPr>
        <p:txBody>
          <a:bodyPr wrap="none" lIns="22860" tIns="0" rIns="22860" bIns="0">
            <a:spAutoFit/>
          </a:bodyPr>
          <a:lstStyle/>
          <a:p>
            <a:pPr algn="ctr">
              <a:defRPr sz="850" b="0">
                <a:solidFill>
                  <a:srgbClr val="2D2D2D"/>
                </a:solidFill>
              </a:defRPr>
            </a:pPr>
            <a:r>
              <a:t>99.0%</a:t>
            </a:r>
          </a:p>
        </p:txBody>
      </p:sp>
      <p:sp>
        <p:nvSpPr>
          <p:cNvPr id="64618" name="TextBox 64617"/>
          <p:cNvSpPr txBox="1"/>
          <p:nvPr/>
        </p:nvSpPr>
        <p:spPr>
          <a:xfrm>
            <a:off x="5972338" y="3918204"/>
            <a:ext cx="638773" cy="192024"/>
          </a:xfrm>
          <a:prstGeom prst="rect">
            <a:avLst/>
          </a:prstGeom>
          <a:noFill/>
        </p:spPr>
        <p:txBody>
          <a:bodyPr wrap="none" lIns="22860" tIns="0" rIns="22860" bIns="0">
            <a:spAutoFit/>
          </a:bodyPr>
          <a:lstStyle/>
          <a:p>
            <a:pPr algn="ctr">
              <a:defRPr sz="850" b="0">
                <a:solidFill>
                  <a:srgbClr val="2D2D2D"/>
                </a:solidFill>
              </a:defRPr>
            </a:pPr>
            <a:r>
              <a:t>99.0%</a:t>
            </a:r>
          </a:p>
        </p:txBody>
      </p:sp>
      <p:sp>
        <p:nvSpPr>
          <p:cNvPr id="64619" name="TextBox 64618"/>
          <p:cNvSpPr txBox="1"/>
          <p:nvPr/>
        </p:nvSpPr>
        <p:spPr>
          <a:xfrm>
            <a:off x="292608" y="4155948"/>
            <a:ext cx="1837944" cy="192024"/>
          </a:xfrm>
          <a:prstGeom prst="rect">
            <a:avLst/>
          </a:prstGeom>
          <a:noFill/>
        </p:spPr>
        <p:txBody>
          <a:bodyPr wrap="none" lIns="22860" tIns="0" rIns="22860" bIns="0">
            <a:spAutoFit/>
          </a:bodyPr>
          <a:lstStyle/>
          <a:p>
            <a:pPr algn="l">
              <a:defRPr sz="850" b="0">
                <a:solidFill>
                  <a:srgbClr val="2D2D2D"/>
                </a:solidFill>
              </a:defRPr>
            </a:pPr>
            <a:r>
              <a:t>TRS Complaints</a:t>
            </a:r>
          </a:p>
        </p:txBody>
      </p:sp>
      <p:sp>
        <p:nvSpPr>
          <p:cNvPr id="64620" name="TextBox 64619"/>
          <p:cNvSpPr txBox="1"/>
          <p:nvPr/>
        </p:nvSpPr>
        <p:spPr>
          <a:xfrm>
            <a:off x="2139696" y="4155948"/>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21" name="TextBox 64620"/>
          <p:cNvSpPr txBox="1"/>
          <p:nvPr/>
        </p:nvSpPr>
        <p:spPr>
          <a:xfrm>
            <a:off x="2778469" y="4155948"/>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22" name="TextBox 64621"/>
          <p:cNvSpPr txBox="1"/>
          <p:nvPr/>
        </p:nvSpPr>
        <p:spPr>
          <a:xfrm>
            <a:off x="3417243" y="4155948"/>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23" name="TextBox 64622"/>
          <p:cNvSpPr txBox="1"/>
          <p:nvPr/>
        </p:nvSpPr>
        <p:spPr>
          <a:xfrm>
            <a:off x="4056017" y="4155948"/>
            <a:ext cx="638773" cy="192024"/>
          </a:xfrm>
          <a:prstGeom prst="rect">
            <a:avLst/>
          </a:prstGeom>
          <a:noFill/>
        </p:spPr>
        <p:txBody>
          <a:bodyPr wrap="none" lIns="22860" tIns="0" rIns="22860" bIns="0">
            <a:spAutoFit/>
          </a:bodyPr>
          <a:lstStyle/>
          <a:p>
            <a:pPr algn="ctr">
              <a:defRPr sz="850" b="0">
                <a:solidFill>
                  <a:srgbClr val="2D2D2D"/>
                </a:solidFill>
              </a:defRPr>
            </a:pPr>
            <a:r>
              <a:t>2</a:t>
            </a:r>
          </a:p>
        </p:txBody>
      </p:sp>
      <p:sp>
        <p:nvSpPr>
          <p:cNvPr id="64624" name="TextBox 64623"/>
          <p:cNvSpPr txBox="1"/>
          <p:nvPr/>
        </p:nvSpPr>
        <p:spPr>
          <a:xfrm>
            <a:off x="4694790" y="4155948"/>
            <a:ext cx="638773" cy="192024"/>
          </a:xfrm>
          <a:prstGeom prst="rect">
            <a:avLst/>
          </a:prstGeom>
          <a:noFill/>
        </p:spPr>
        <p:txBody>
          <a:bodyPr wrap="none" lIns="22860" tIns="0" rIns="22860" bIns="0">
            <a:spAutoFit/>
          </a:bodyPr>
          <a:lstStyle/>
          <a:p>
            <a:pPr algn="ctr">
              <a:defRPr sz="850" b="0">
                <a:solidFill>
                  <a:srgbClr val="2D2D2D"/>
                </a:solidFill>
              </a:defRPr>
            </a:pPr>
            <a:r>
              <a:t>2</a:t>
            </a:r>
          </a:p>
        </p:txBody>
      </p:sp>
      <p:sp>
        <p:nvSpPr>
          <p:cNvPr id="64625" name="TextBox 64624"/>
          <p:cNvSpPr txBox="1"/>
          <p:nvPr/>
        </p:nvSpPr>
        <p:spPr>
          <a:xfrm>
            <a:off x="5333564" y="4155948"/>
            <a:ext cx="638773" cy="192024"/>
          </a:xfrm>
          <a:prstGeom prst="rect">
            <a:avLst/>
          </a:prstGeom>
          <a:noFill/>
        </p:spPr>
        <p:txBody>
          <a:bodyPr wrap="none" lIns="22860" tIns="0" rIns="22860" bIns="0">
            <a:spAutoFit/>
          </a:bodyPr>
          <a:lstStyle/>
          <a:p>
            <a:pPr algn="ctr">
              <a:defRPr sz="850" b="0">
                <a:solidFill>
                  <a:srgbClr val="2D2D2D"/>
                </a:solidFill>
              </a:defRPr>
            </a:pPr>
            <a:r>
              <a:t>1</a:t>
            </a:r>
          </a:p>
        </p:txBody>
      </p:sp>
      <p:sp>
        <p:nvSpPr>
          <p:cNvPr id="64626" name="TextBox 64625"/>
          <p:cNvSpPr txBox="1"/>
          <p:nvPr/>
        </p:nvSpPr>
        <p:spPr>
          <a:xfrm>
            <a:off x="5972338" y="4155948"/>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27" name="TextBox 64626"/>
          <p:cNvSpPr txBox="1"/>
          <p:nvPr/>
        </p:nvSpPr>
        <p:spPr>
          <a:xfrm>
            <a:off x="292608" y="4393692"/>
            <a:ext cx="1837944" cy="192024"/>
          </a:xfrm>
          <a:prstGeom prst="rect">
            <a:avLst/>
          </a:prstGeom>
          <a:noFill/>
        </p:spPr>
        <p:txBody>
          <a:bodyPr wrap="none" lIns="22860" tIns="0" rIns="22860" bIns="0">
            <a:spAutoFit/>
          </a:bodyPr>
          <a:lstStyle/>
          <a:p>
            <a:pPr algn="l">
              <a:defRPr sz="850" b="0">
                <a:solidFill>
                  <a:srgbClr val="2D2D2D"/>
                </a:solidFill>
              </a:defRPr>
            </a:pPr>
            <a:r>
              <a:t>TRS Commendations</a:t>
            </a:r>
          </a:p>
        </p:txBody>
      </p:sp>
      <p:sp>
        <p:nvSpPr>
          <p:cNvPr id="64628" name="TextBox 64627"/>
          <p:cNvSpPr txBox="1"/>
          <p:nvPr/>
        </p:nvSpPr>
        <p:spPr>
          <a:xfrm>
            <a:off x="2139696"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29" name="TextBox 64628"/>
          <p:cNvSpPr txBox="1"/>
          <p:nvPr/>
        </p:nvSpPr>
        <p:spPr>
          <a:xfrm>
            <a:off x="2778469"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30" name="TextBox 64629"/>
          <p:cNvSpPr txBox="1"/>
          <p:nvPr/>
        </p:nvSpPr>
        <p:spPr>
          <a:xfrm>
            <a:off x="3417243"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31" name="TextBox 64630"/>
          <p:cNvSpPr txBox="1"/>
          <p:nvPr/>
        </p:nvSpPr>
        <p:spPr>
          <a:xfrm>
            <a:off x="4056017"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32" name="TextBox 64631"/>
          <p:cNvSpPr txBox="1"/>
          <p:nvPr/>
        </p:nvSpPr>
        <p:spPr>
          <a:xfrm>
            <a:off x="4694790"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33" name="TextBox 64632"/>
          <p:cNvSpPr txBox="1"/>
          <p:nvPr/>
        </p:nvSpPr>
        <p:spPr>
          <a:xfrm>
            <a:off x="5333564"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
        <p:nvSpPr>
          <p:cNvPr id="64634" name="TextBox 64633"/>
          <p:cNvSpPr txBox="1"/>
          <p:nvPr/>
        </p:nvSpPr>
        <p:spPr>
          <a:xfrm>
            <a:off x="5972338" y="4393692"/>
            <a:ext cx="638773" cy="192024"/>
          </a:xfrm>
          <a:prstGeom prst="rect">
            <a:avLst/>
          </a:prstGeom>
          <a:noFill/>
        </p:spPr>
        <p:txBody>
          <a:bodyPr wrap="none" lIns="22860" tIns="0" rIns="22860" bIns="0">
            <a:spAutoFit/>
          </a:bodyPr>
          <a:lstStyle/>
          <a:p>
            <a:pPr algn="ctr">
              <a:defRPr sz="850" b="0">
                <a:solidFill>
                  <a:srgbClr val="2D2D2D"/>
                </a:solidFill>
              </a:defRPr>
            </a:pPr>
            <a:r>
              <a:t>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60EF37-769A-B3BF-606A-411C53386DB9}"/>
              </a:ext>
            </a:extLst>
          </p:cNvPr>
          <p:cNvSpPr>
            <a:spLocks noGrp="1"/>
          </p:cNvSpPr>
          <p:nvPr>
            <p:ph type="ftr" sz="quarter" idx="10"/>
          </p:nvPr>
        </p:nvSpPr>
        <p:spPr/>
        <p:txBody>
          <a:bodyPr/>
          <a:lstStyle/>
          <a:p>
            <a:pPr>
              <a:defRPr/>
            </a:pPr>
            <a:r>
              <a:rPr lang="en-US"/>
              <a:t>T-Mobile Confidential</a:t>
            </a:r>
          </a:p>
        </p:txBody>
      </p:sp>
      <p:sp>
        <p:nvSpPr>
          <p:cNvPr id="3" name="Title 2">
            <a:extLst>
              <a:ext uri="{FF2B5EF4-FFF2-40B4-BE49-F238E27FC236}">
                <a16:creationId xmlns:a16="http://schemas.microsoft.com/office/drawing/2014/main" id="{71F5C2ED-C611-627B-706A-EE650ED63106}"/>
              </a:ext>
            </a:extLst>
          </p:cNvPr>
          <p:cNvSpPr>
            <a:spLocks noGrp="1"/>
          </p:cNvSpPr>
          <p:nvPr>
            <p:ph type="ctrTitle"/>
          </p:nvPr>
        </p:nvSpPr>
        <p:spPr>
          <a:xfrm>
            <a:off x="879475" y="2573338"/>
            <a:ext cx="5099050" cy="958850"/>
          </a:xfrm>
        </p:spPr>
        <p:txBody>
          <a:bodyPr/>
          <a:lstStyle/>
          <a:p>
            <a:pPr defTabSz="257552" fontAlgn="auto">
              <a:spcAft>
                <a:spcPts val="0"/>
              </a:spcAft>
              <a:defRPr/>
            </a:pPr>
            <a:r>
              <a:rPr lang="en-US" sz="4400" dirty="0">
                <a:ea typeface="+mj-ea"/>
              </a:rPr>
              <a:t>Let’s Talk</a:t>
            </a:r>
          </a:p>
        </p:txBody>
      </p:sp>
      <p:pic>
        <p:nvPicPr>
          <p:cNvPr id="70660" name="Picture 5" descr="Florida Relay Logo 150 dpi.tif">
            <a:extLst>
              <a:ext uri="{FF2B5EF4-FFF2-40B4-BE49-F238E27FC236}">
                <a16:creationId xmlns:a16="http://schemas.microsoft.com/office/drawing/2014/main" id="{A8D6D2BC-9978-9F72-E094-562128570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223838"/>
            <a:ext cx="1889125" cy="1466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01 - Cover Slides 4x3">
  <a:themeElements>
    <a:clrScheme name="T-Mobile colors 2020">
      <a:dk1>
        <a:srgbClr val="3C3C3C"/>
      </a:dk1>
      <a:lt1>
        <a:srgbClr val="FFFFFF"/>
      </a:lt1>
      <a:dk2>
        <a:srgbClr val="000000"/>
      </a:dk2>
      <a:lt2>
        <a:srgbClr val="E8E8E8"/>
      </a:lt2>
      <a:accent1>
        <a:srgbClr val="E20074"/>
      </a:accent1>
      <a:accent2>
        <a:srgbClr val="C8C8C8"/>
      </a:accent2>
      <a:accent3>
        <a:srgbClr val="6A6A6A"/>
      </a:accent3>
      <a:accent4>
        <a:srgbClr val="861B54"/>
      </a:accent4>
      <a:accent5>
        <a:srgbClr val="9B9B9B"/>
      </a:accent5>
      <a:accent6>
        <a:srgbClr val="3C3C3C"/>
      </a:accent6>
      <a:hlink>
        <a:srgbClr val="E20074"/>
      </a:hlink>
      <a:folHlink>
        <a:srgbClr val="97024F"/>
      </a:folHlink>
    </a:clrScheme>
    <a:fontScheme name="T-Mobile font TeleGroteskNext">
      <a:majorFont>
        <a:latin typeface="TeleGrotesk Next Ultra"/>
        <a:ea typeface=""/>
        <a:cs typeface=""/>
      </a:majorFont>
      <a:minorFont>
        <a:latin typeface="TeleGrotesk N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ln>
          <a:noFill/>
        </a:ln>
      </a:spPr>
      <a:bodyPr wrap="square" rtlCol="0">
        <a:noAutofit/>
      </a:bodyPr>
      <a:lstStyle>
        <a:defPPr algn="l">
          <a:defRPr dirty="0" err="1" smtClean="0">
            <a:latin typeface="+mn-lt"/>
            <a:cs typeface="Arial" pitchFamily="34" charset="0"/>
          </a:defRPr>
        </a:defPPr>
      </a:lstStyle>
    </a:txDef>
  </a:objectDefaults>
  <a:extraClrSchemeLst/>
  <a:extLst>
    <a:ext uri="{05A4C25C-085E-4340-85A3-A5531E510DB2}">
      <thm15:themeFamily xmlns:thm15="http://schemas.microsoft.com/office/thememl/2012/main" name="Presentation2" id="{7911B2E8-6408-4676-9F4D-ECCB528A3A04}" vid="{5468B658-E456-4CF0-8F00-6E987840CC5B}"/>
    </a:ext>
  </a:extLst>
</a:theme>
</file>

<file path=ppt/theme/theme2.xml><?xml version="1.0" encoding="utf-8"?>
<a:theme xmlns:a="http://schemas.openxmlformats.org/drawingml/2006/main" name="03 - Section Titles 4x3">
  <a:themeElements>
    <a:clrScheme name="T-Mobile colors 2020">
      <a:dk1>
        <a:srgbClr val="3C3C3C"/>
      </a:dk1>
      <a:lt1>
        <a:srgbClr val="FFFFFF"/>
      </a:lt1>
      <a:dk2>
        <a:srgbClr val="000000"/>
      </a:dk2>
      <a:lt2>
        <a:srgbClr val="E8E8E8"/>
      </a:lt2>
      <a:accent1>
        <a:srgbClr val="E20074"/>
      </a:accent1>
      <a:accent2>
        <a:srgbClr val="C8C8C8"/>
      </a:accent2>
      <a:accent3>
        <a:srgbClr val="6A6A6A"/>
      </a:accent3>
      <a:accent4>
        <a:srgbClr val="861B54"/>
      </a:accent4>
      <a:accent5>
        <a:srgbClr val="9B9B9B"/>
      </a:accent5>
      <a:accent6>
        <a:srgbClr val="3C3C3C"/>
      </a:accent6>
      <a:hlink>
        <a:srgbClr val="E20074"/>
      </a:hlink>
      <a:folHlink>
        <a:srgbClr val="97024F"/>
      </a:folHlink>
    </a:clrScheme>
    <a:fontScheme name="T-Mobile font TeleGroteskNext">
      <a:majorFont>
        <a:latin typeface="TeleGrotesk Next Ultra"/>
        <a:ea typeface=""/>
        <a:cs typeface=""/>
      </a:majorFont>
      <a:minorFont>
        <a:latin typeface="TeleGrotesk N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accent3"/>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a:latin typeface="Tele-GroteskNor" pitchFamily="2" charset="0"/>
            <a:cs typeface="Arial" pitchFamily="34" charset="0"/>
          </a:defRPr>
        </a:defPPr>
      </a:lstStyle>
    </a:txDef>
  </a:objectDefaults>
  <a:extraClrSchemeLst/>
  <a:extLst>
    <a:ext uri="{05A4C25C-085E-4340-85A3-A5531E510DB2}">
      <thm15:themeFamily xmlns:thm15="http://schemas.microsoft.com/office/thememl/2012/main" name="Presentation2" id="{7911B2E8-6408-4676-9F4D-ECCB528A3A04}" vid="{156D47CD-407B-4644-B69E-A8CC74A09EF1}"/>
    </a:ext>
  </a:extLst>
</a:theme>
</file>

<file path=ppt/theme/theme3.xml><?xml version="1.0" encoding="utf-8"?>
<a:theme xmlns:a="http://schemas.openxmlformats.org/drawingml/2006/main" name="04 - Body Slides - No Image 4x3">
  <a:themeElements>
    <a:clrScheme name="T-Mobile colors 2020">
      <a:dk1>
        <a:srgbClr val="3C3C3C"/>
      </a:dk1>
      <a:lt1>
        <a:srgbClr val="FFFFFF"/>
      </a:lt1>
      <a:dk2>
        <a:srgbClr val="000000"/>
      </a:dk2>
      <a:lt2>
        <a:srgbClr val="E8E8E8"/>
      </a:lt2>
      <a:accent1>
        <a:srgbClr val="E20074"/>
      </a:accent1>
      <a:accent2>
        <a:srgbClr val="C8C8C8"/>
      </a:accent2>
      <a:accent3>
        <a:srgbClr val="6A6A6A"/>
      </a:accent3>
      <a:accent4>
        <a:srgbClr val="861B54"/>
      </a:accent4>
      <a:accent5>
        <a:srgbClr val="9B9B9B"/>
      </a:accent5>
      <a:accent6>
        <a:srgbClr val="3C3C3C"/>
      </a:accent6>
      <a:hlink>
        <a:srgbClr val="E20074"/>
      </a:hlink>
      <a:folHlink>
        <a:srgbClr val="97024F"/>
      </a:folHlink>
    </a:clrScheme>
    <a:fontScheme name="T-Mobile font TeleGroteskNext">
      <a:majorFont>
        <a:latin typeface="TeleGrotesk Next Ultra"/>
        <a:ea typeface=""/>
        <a:cs typeface=""/>
      </a:majorFont>
      <a:minorFont>
        <a:latin typeface="TeleGrotesk N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3"/>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800" b="1" dirty="0" err="1" smtClean="0">
            <a:cs typeface="Arial" pitchFamily="34" charset="0"/>
          </a:defRPr>
        </a:defPPr>
      </a:lstStyle>
    </a:txDef>
  </a:objectDefaults>
  <a:extraClrSchemeLst/>
  <a:extLst>
    <a:ext uri="{05A4C25C-085E-4340-85A3-A5531E510DB2}">
      <thm15:themeFamily xmlns:thm15="http://schemas.microsoft.com/office/thememl/2012/main" name="Presentation2" id="{7911B2E8-6408-4676-9F4D-ECCB528A3A04}" vid="{66F2A77B-ED35-459C-9A44-13EFCC8A8203}"/>
    </a:ext>
  </a:extLst>
</a:theme>
</file>

<file path=ppt/theme/theme4.xml><?xml version="1.0" encoding="utf-8"?>
<a:theme xmlns:a="http://schemas.openxmlformats.org/drawingml/2006/main" name="05 - Body Slides + Image 4x3">
  <a:themeElements>
    <a:clrScheme name="T-Mobile colors 2020">
      <a:dk1>
        <a:srgbClr val="3C3C3C"/>
      </a:dk1>
      <a:lt1>
        <a:srgbClr val="FFFFFF"/>
      </a:lt1>
      <a:dk2>
        <a:srgbClr val="000000"/>
      </a:dk2>
      <a:lt2>
        <a:srgbClr val="E8E8E8"/>
      </a:lt2>
      <a:accent1>
        <a:srgbClr val="E20074"/>
      </a:accent1>
      <a:accent2>
        <a:srgbClr val="C8C8C8"/>
      </a:accent2>
      <a:accent3>
        <a:srgbClr val="6A6A6A"/>
      </a:accent3>
      <a:accent4>
        <a:srgbClr val="861B54"/>
      </a:accent4>
      <a:accent5>
        <a:srgbClr val="9B9B9B"/>
      </a:accent5>
      <a:accent6>
        <a:srgbClr val="3C3C3C"/>
      </a:accent6>
      <a:hlink>
        <a:srgbClr val="E20074"/>
      </a:hlink>
      <a:folHlink>
        <a:srgbClr val="97024F"/>
      </a:folHlink>
    </a:clrScheme>
    <a:fontScheme name="T-Mobile font TeleGroteskNext">
      <a:majorFont>
        <a:latin typeface="TeleGrotesk Next Ultra"/>
        <a:ea typeface=""/>
        <a:cs typeface=""/>
      </a:majorFont>
      <a:minorFont>
        <a:latin typeface="TeleGrotesk N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accent3"/>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a:latin typeface="Tele-GroteskNor" pitchFamily="2" charset="0"/>
            <a:cs typeface="Arial" pitchFamily="34" charset="0"/>
          </a:defRPr>
        </a:defPPr>
      </a:lstStyle>
    </a:txDef>
  </a:objectDefaults>
  <a:extraClrSchemeLst/>
  <a:extLst>
    <a:ext uri="{05A4C25C-085E-4340-85A3-A5531E510DB2}">
      <thm15:themeFamily xmlns:thm15="http://schemas.microsoft.com/office/thememl/2012/main" name="Presentation2" id="{7911B2E8-6408-4676-9F4D-ECCB528A3A04}" vid="{373E40A6-D290-44FC-9952-026DF14558B5}"/>
    </a:ext>
  </a:extLst>
</a:theme>
</file>

<file path=ppt/theme/theme5.xml><?xml version="1.0" encoding="utf-8"?>
<a:theme xmlns:a="http://schemas.openxmlformats.org/drawingml/2006/main" name="07 - Closing Slides 4x3">
  <a:themeElements>
    <a:clrScheme name="T-Mobile colors 2020">
      <a:dk1>
        <a:srgbClr val="3C3C3C"/>
      </a:dk1>
      <a:lt1>
        <a:srgbClr val="FFFFFF"/>
      </a:lt1>
      <a:dk2>
        <a:srgbClr val="000000"/>
      </a:dk2>
      <a:lt2>
        <a:srgbClr val="E8E8E8"/>
      </a:lt2>
      <a:accent1>
        <a:srgbClr val="E20074"/>
      </a:accent1>
      <a:accent2>
        <a:srgbClr val="C8C8C8"/>
      </a:accent2>
      <a:accent3>
        <a:srgbClr val="6A6A6A"/>
      </a:accent3>
      <a:accent4>
        <a:srgbClr val="861B54"/>
      </a:accent4>
      <a:accent5>
        <a:srgbClr val="9B9B9B"/>
      </a:accent5>
      <a:accent6>
        <a:srgbClr val="3C3C3C"/>
      </a:accent6>
      <a:hlink>
        <a:srgbClr val="E20074"/>
      </a:hlink>
      <a:folHlink>
        <a:srgbClr val="97024F"/>
      </a:folHlink>
    </a:clrScheme>
    <a:fontScheme name="T-Mobile font TeleGroteskNext">
      <a:majorFont>
        <a:latin typeface="TeleGrotesk Next Ultra"/>
        <a:ea typeface=""/>
        <a:cs typeface=""/>
      </a:majorFont>
      <a:minorFont>
        <a:latin typeface="TeleGrotesk Nex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accent3"/>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dirty="0">
            <a:latin typeface="Tele-GroteskNor" pitchFamily="2" charset="0"/>
            <a:cs typeface="Arial" pitchFamily="34" charset="0"/>
          </a:defRPr>
        </a:defPPr>
      </a:lstStyle>
    </a:txDef>
  </a:objectDefaults>
  <a:extraClrSchemeLst/>
  <a:extLst>
    <a:ext uri="{05A4C25C-085E-4340-85A3-A5531E510DB2}">
      <thm15:themeFamily xmlns:thm15="http://schemas.microsoft.com/office/thememl/2012/main" name="Presentation2" id="{7911B2E8-6408-4676-9F4D-ECCB528A3A04}" vid="{137E8F2B-6EE4-4895-A04B-E2315B16FB63}"/>
    </a:ext>
  </a:extLst>
</a:theme>
</file>

<file path=ppt/theme/theme6.xml><?xml version="1.0" encoding="utf-8"?>
<a:theme xmlns:a="http://schemas.openxmlformats.org/drawingml/2006/main" name="Office Theme">
  <a:themeElements>
    <a:clrScheme name="T-Mobile 2.0 B">
      <a:dk1>
        <a:srgbClr val="000000"/>
      </a:dk1>
      <a:lt1>
        <a:srgbClr val="FFFFFF"/>
      </a:lt1>
      <a:dk2>
        <a:srgbClr val="000000"/>
      </a:dk2>
      <a:lt2>
        <a:srgbClr val="E8E8E8"/>
      </a:lt2>
      <a:accent1>
        <a:srgbClr val="E20074"/>
      </a:accent1>
      <a:accent2>
        <a:srgbClr val="6A6A6A"/>
      </a:accent2>
      <a:accent3>
        <a:srgbClr val="9B9B9B"/>
      </a:accent3>
      <a:accent4>
        <a:srgbClr val="C1D82F"/>
      </a:accent4>
      <a:accent5>
        <a:srgbClr val="6DB33F"/>
      </a:accent5>
      <a:accent6>
        <a:srgbClr val="008DA8"/>
      </a:accent6>
      <a:hlink>
        <a:srgbClr val="E20074"/>
      </a:hlink>
      <a:folHlink>
        <a:srgbClr val="9702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T-Mobile 2.0 B">
      <a:dk1>
        <a:srgbClr val="000000"/>
      </a:dk1>
      <a:lt1>
        <a:srgbClr val="FFFFFF"/>
      </a:lt1>
      <a:dk2>
        <a:srgbClr val="000000"/>
      </a:dk2>
      <a:lt2>
        <a:srgbClr val="E8E8E8"/>
      </a:lt2>
      <a:accent1>
        <a:srgbClr val="E20074"/>
      </a:accent1>
      <a:accent2>
        <a:srgbClr val="6A6A6A"/>
      </a:accent2>
      <a:accent3>
        <a:srgbClr val="9B9B9B"/>
      </a:accent3>
      <a:accent4>
        <a:srgbClr val="C1D82F"/>
      </a:accent4>
      <a:accent5>
        <a:srgbClr val="6DB33F"/>
      </a:accent5>
      <a:accent6>
        <a:srgbClr val="008DA8"/>
      </a:accent6>
      <a:hlink>
        <a:srgbClr val="E20074"/>
      </a:hlink>
      <a:folHlink>
        <a:srgbClr val="9702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0CFAE59CAAC9479C7B0A53978291CA" ma:contentTypeVersion="13" ma:contentTypeDescription="Create a new document." ma:contentTypeScope="" ma:versionID="3f53172fbfebadc729554f9b5eb8d0d9">
  <xsd:schema xmlns:xsd="http://www.w3.org/2001/XMLSchema" xmlns:xs="http://www.w3.org/2001/XMLSchema" xmlns:p="http://schemas.microsoft.com/office/2006/metadata/properties" xmlns:ns3="f7ebc523-29aa-489c-bfab-c80ee7ca00da" xmlns:ns4="92774c38-8054-484e-b53b-79c9714771e2" targetNamespace="http://schemas.microsoft.com/office/2006/metadata/properties" ma:root="true" ma:fieldsID="3faada1772549280840b8a5fe0940454" ns3:_="" ns4:_="">
    <xsd:import namespace="f7ebc523-29aa-489c-bfab-c80ee7ca00da"/>
    <xsd:import namespace="92774c38-8054-484e-b53b-79c9714771e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ebc523-29aa-489c-bfab-c80ee7ca00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74c38-8054-484e-b53b-79c9714771e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351094-4B5D-48AD-AE82-B855BF3142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ebc523-29aa-489c-bfab-c80ee7ca00da"/>
    <ds:schemaRef ds:uri="92774c38-8054-484e-b53b-79c9714771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519F53-8130-4966-AEEC-1D337E7E2C5C}">
  <ds:schemaRefs>
    <ds:schemaRef ds:uri="http://schemas.openxmlformats.org/package/2006/metadata/core-properties"/>
    <ds:schemaRef ds:uri="f7ebc523-29aa-489c-bfab-c80ee7ca00da"/>
    <ds:schemaRef ds:uri="http://purl.org/dc/terms/"/>
    <ds:schemaRef ds:uri="92774c38-8054-484e-b53b-79c9714771e2"/>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1BA0EC1-08B1-4C25-B946-EEDF3653A49C}">
  <ds:schemaRefs>
    <ds:schemaRef ds:uri="http://schemas.microsoft.com/sharepoint/v3/contenttype/forms"/>
  </ds:schemaRefs>
</ds:datastoreItem>
</file>

<file path=docMetadata/LabelInfo.xml><?xml version="1.0" encoding="utf-8"?>
<clbl:labelList xmlns:clbl="http://schemas.microsoft.com/office/2020/mipLabelMetadata">
  <clbl:label id="{7af72c41-31f4-4d40-a6d0-808117dc4d77}" enabled="1" method="Standard" siteId="{be0f980b-dd99-4b19-bd7b-bc71a09b026c}" removed="0"/>
</clbl:labelList>
</file>

<file path=docProps/app.xml><?xml version="1.0" encoding="utf-8"?>
<Properties xmlns="http://schemas.openxmlformats.org/officeDocument/2006/extended-properties" xmlns:vt="http://schemas.openxmlformats.org/officeDocument/2006/docPropsVTypes">
  <TotalTime>3408</TotalTime>
  <Words>448</Words>
  <Application>Microsoft Office PowerPoint</Application>
  <PresentationFormat>Custom</PresentationFormat>
  <Paragraphs>139</Paragraphs>
  <Slides>8</Slides>
  <Notes>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8</vt:i4>
      </vt:variant>
    </vt:vector>
  </HeadingPairs>
  <TitlesOfParts>
    <vt:vector size="21" baseType="lpstr">
      <vt:lpstr>Arial</vt:lpstr>
      <vt:lpstr>Calibri</vt:lpstr>
      <vt:lpstr>TeleGrotesk Next</vt:lpstr>
      <vt:lpstr>TeleGrotesk Next Medium</vt:lpstr>
      <vt:lpstr>TeleGrotesk Next Ultra</vt:lpstr>
      <vt:lpstr>Tele-GroteskFet</vt:lpstr>
      <vt:lpstr>Tele-GroteskUlt</vt:lpstr>
      <vt:lpstr>Wingdings</vt:lpstr>
      <vt:lpstr>01 - Cover Slides 4x3</vt:lpstr>
      <vt:lpstr>03 - Section Titles 4x3</vt:lpstr>
      <vt:lpstr>04 - Body Slides - No Image 4x3</vt:lpstr>
      <vt:lpstr>05 - Body Slides + Image 4x3</vt:lpstr>
      <vt:lpstr>07 - Closing Slides 4x3</vt:lpstr>
      <vt:lpstr>Florida Relay Updates</vt:lpstr>
      <vt:lpstr>Partnership</vt:lpstr>
      <vt:lpstr>Relay Conference Captioning (RCC)</vt:lpstr>
      <vt:lpstr>Billable TRS Minutes</vt:lpstr>
      <vt:lpstr>Billable Spanish to English Session Minutes</vt:lpstr>
      <vt:lpstr>Billable STS Minutes</vt:lpstr>
      <vt:lpstr>TRS Florida Quality Report</vt:lpstr>
      <vt:lpstr>Let’s Talk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Andersen, Brad [SLS]</dc:creator>
  <cp:lastModifiedBy>Branch, Jeffrey</cp:lastModifiedBy>
  <cp:revision>26</cp:revision>
  <dcterms:created xsi:type="dcterms:W3CDTF">2020-11-03T17:56:23Z</dcterms:created>
  <dcterms:modified xsi:type="dcterms:W3CDTF">2026-10-15T13:42:59Z</dcterms:modified>
</cp:coreProperties>
</file>