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18"/>
  </p:notesMasterIdLst>
  <p:handoutMasterIdLst>
    <p:handoutMasterId r:id="rId19"/>
  </p:handoutMasterIdLst>
  <p:sldIdLst>
    <p:sldId id="256" r:id="rId3"/>
    <p:sldId id="258" r:id="rId4"/>
    <p:sldId id="317" r:id="rId5"/>
    <p:sldId id="279" r:id="rId6"/>
    <p:sldId id="318" r:id="rId7"/>
    <p:sldId id="319" r:id="rId8"/>
    <p:sldId id="320" r:id="rId9"/>
    <p:sldId id="321" r:id="rId10"/>
    <p:sldId id="322" r:id="rId11"/>
    <p:sldId id="309" r:id="rId12"/>
    <p:sldId id="311" r:id="rId13"/>
    <p:sldId id="313" r:id="rId14"/>
    <p:sldId id="314" r:id="rId15"/>
    <p:sldId id="315" r:id="rId16"/>
    <p:sldId id="263" r:id="rId17"/>
  </p:sldIdLst>
  <p:sldSz cx="10058400" cy="7772400"/>
  <p:notesSz cx="6858000" cy="9144000"/>
  <p:defaultTextStyle>
    <a:defPPr>
      <a:defRPr lang="en-US"/>
    </a:defPPr>
    <a:lvl1pPr marL="0" algn="l" defTabSz="509426" rtl="0" eaLnBrk="1" latinLnBrk="0" hangingPunct="1">
      <a:defRPr sz="2000" kern="1200">
        <a:solidFill>
          <a:schemeClr val="tx1"/>
        </a:solidFill>
        <a:latin typeface="+mn-lt"/>
        <a:ea typeface="+mn-ea"/>
        <a:cs typeface="+mn-cs"/>
      </a:defRPr>
    </a:lvl1pPr>
    <a:lvl2pPr marL="509426" algn="l" defTabSz="509426" rtl="0" eaLnBrk="1" latinLnBrk="0" hangingPunct="1">
      <a:defRPr sz="2000" kern="1200">
        <a:solidFill>
          <a:schemeClr val="tx1"/>
        </a:solidFill>
        <a:latin typeface="+mn-lt"/>
        <a:ea typeface="+mn-ea"/>
        <a:cs typeface="+mn-cs"/>
      </a:defRPr>
    </a:lvl2pPr>
    <a:lvl3pPr marL="1018852" algn="l" defTabSz="509426" rtl="0" eaLnBrk="1" latinLnBrk="0" hangingPunct="1">
      <a:defRPr sz="2000" kern="1200">
        <a:solidFill>
          <a:schemeClr val="tx1"/>
        </a:solidFill>
        <a:latin typeface="+mn-lt"/>
        <a:ea typeface="+mn-ea"/>
        <a:cs typeface="+mn-cs"/>
      </a:defRPr>
    </a:lvl3pPr>
    <a:lvl4pPr marL="1528278" algn="l" defTabSz="509426" rtl="0" eaLnBrk="1" latinLnBrk="0" hangingPunct="1">
      <a:defRPr sz="2000" kern="1200">
        <a:solidFill>
          <a:schemeClr val="tx1"/>
        </a:solidFill>
        <a:latin typeface="+mn-lt"/>
        <a:ea typeface="+mn-ea"/>
        <a:cs typeface="+mn-cs"/>
      </a:defRPr>
    </a:lvl4pPr>
    <a:lvl5pPr marL="2037704" algn="l" defTabSz="509426" rtl="0" eaLnBrk="1" latinLnBrk="0" hangingPunct="1">
      <a:defRPr sz="2000" kern="1200">
        <a:solidFill>
          <a:schemeClr val="tx1"/>
        </a:solidFill>
        <a:latin typeface="+mn-lt"/>
        <a:ea typeface="+mn-ea"/>
        <a:cs typeface="+mn-cs"/>
      </a:defRPr>
    </a:lvl5pPr>
    <a:lvl6pPr marL="2547130" algn="l" defTabSz="509426" rtl="0" eaLnBrk="1" latinLnBrk="0" hangingPunct="1">
      <a:defRPr sz="2000" kern="1200">
        <a:solidFill>
          <a:schemeClr val="tx1"/>
        </a:solidFill>
        <a:latin typeface="+mn-lt"/>
        <a:ea typeface="+mn-ea"/>
        <a:cs typeface="+mn-cs"/>
      </a:defRPr>
    </a:lvl6pPr>
    <a:lvl7pPr marL="3056556" algn="l" defTabSz="509426" rtl="0" eaLnBrk="1" latinLnBrk="0" hangingPunct="1">
      <a:defRPr sz="2000" kern="1200">
        <a:solidFill>
          <a:schemeClr val="tx1"/>
        </a:solidFill>
        <a:latin typeface="+mn-lt"/>
        <a:ea typeface="+mn-ea"/>
        <a:cs typeface="+mn-cs"/>
      </a:defRPr>
    </a:lvl7pPr>
    <a:lvl8pPr marL="3565981" algn="l" defTabSz="509426" rtl="0" eaLnBrk="1" latinLnBrk="0" hangingPunct="1">
      <a:defRPr sz="2000" kern="1200">
        <a:solidFill>
          <a:schemeClr val="tx1"/>
        </a:solidFill>
        <a:latin typeface="+mn-lt"/>
        <a:ea typeface="+mn-ea"/>
        <a:cs typeface="+mn-cs"/>
      </a:defRPr>
    </a:lvl8pPr>
    <a:lvl9pPr marL="4075408" algn="l" defTabSz="50942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3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29" autoAdjust="0"/>
  </p:normalViewPr>
  <p:slideViewPr>
    <p:cSldViewPr snapToGrid="0" snapToObjects="1">
      <p:cViewPr>
        <p:scale>
          <a:sx n="100" d="100"/>
          <a:sy n="100" d="100"/>
        </p:scale>
        <p:origin x="-1020" y="-54"/>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r>
              <a:rPr lang="en-US">
                <a:solidFill>
                  <a:schemeClr val="tx1"/>
                </a:solidFill>
              </a:rPr>
              <a:t>Total Minutes Used</a:t>
            </a:r>
          </a:p>
        </c:rich>
      </c:tx>
      <c:layout/>
      <c:overlay val="0"/>
      <c:spPr>
        <a:noFill/>
        <a:ln>
          <a:noFill/>
        </a:ln>
        <a:effectLst/>
      </c:spPr>
    </c:title>
    <c:autoTitleDeleted val="0"/>
    <c:plotArea>
      <c:layout>
        <c:manualLayout>
          <c:layoutTarget val="inner"/>
          <c:xMode val="edge"/>
          <c:yMode val="edge"/>
          <c:x val="7.2852464030498124E-2"/>
          <c:y val="0.11774498775888308"/>
          <c:w val="0.90824875240555991"/>
          <c:h val="0.72211319173338628"/>
        </c:manualLayout>
      </c:layout>
      <c:lineChart>
        <c:grouping val="standard"/>
        <c:varyColors val="0"/>
        <c:ser>
          <c:idx val="0"/>
          <c:order val="0"/>
          <c:tx>
            <c:strRef>
              <c:f>'YTD Traffic Totals'!$B$66</c:f>
              <c:strCache>
                <c:ptCount val="1"/>
                <c:pt idx="0">
                  <c:v>Total RCC Minutes</c:v>
                </c:pt>
              </c:strCache>
            </c:strRef>
          </c:tx>
          <c:spPr>
            <a:ln w="22225" cap="rnd" cmpd="sng" algn="ctr">
              <a:solidFill>
                <a:schemeClr val="accent1"/>
              </a:solidFill>
              <a:round/>
            </a:ln>
            <a:effectLst/>
          </c:spPr>
          <c:marker>
            <c:symbol val="none"/>
          </c:marker>
          <c:dLbls>
            <c:dLbl>
              <c:idx val="0"/>
              <c:layout>
                <c:manualLayout>
                  <c:x val="-3.3614422690811351E-2"/>
                  <c:y val="2.801120448179271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160670108969683E-2"/>
                  <c:y val="2.24089635854341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160670108969627E-2"/>
                  <c:y val="2.801120448179271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3614422690811323E-2"/>
                  <c:y val="2.801120448179271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2160670108969627E-2"/>
                  <c:y val="2.801120448179271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2160670108969738E-2"/>
                  <c:y val="2.2408963585434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'YTD Traffic Totals'!$C$5:$H$5</c:f>
              <c:strCache>
                <c:ptCount val="6"/>
                <c:pt idx="0">
                  <c:v>MAR</c:v>
                </c:pt>
                <c:pt idx="1">
                  <c:v>APR</c:v>
                </c:pt>
                <c:pt idx="2">
                  <c:v>MAY</c:v>
                </c:pt>
                <c:pt idx="3">
                  <c:v>JUN</c:v>
                </c:pt>
                <c:pt idx="4">
                  <c:v>JUL</c:v>
                </c:pt>
                <c:pt idx="5">
                  <c:v>AUG</c:v>
                </c:pt>
              </c:strCache>
            </c:strRef>
          </c:cat>
          <c:val>
            <c:numRef>
              <c:f>'YTD Traffic Totals'!$C$66:$H$66</c:f>
              <c:numCache>
                <c:formatCode>#,##0</c:formatCode>
                <c:ptCount val="6"/>
                <c:pt idx="0">
                  <c:v>1890</c:v>
                </c:pt>
                <c:pt idx="1">
                  <c:v>2070</c:v>
                </c:pt>
                <c:pt idx="2">
                  <c:v>2715</c:v>
                </c:pt>
                <c:pt idx="3">
                  <c:v>3615</c:v>
                </c:pt>
                <c:pt idx="4">
                  <c:v>1995</c:v>
                </c:pt>
                <c:pt idx="5">
                  <c:v>1665</c:v>
                </c:pt>
              </c:numCache>
            </c:numRef>
          </c:val>
          <c:smooth val="0"/>
        </c:ser>
        <c:ser>
          <c:idx val="1"/>
          <c:order val="1"/>
          <c:tx>
            <c:strRef>
              <c:f>'YTD Traffic Totals'!$B$67</c:f>
              <c:strCache>
                <c:ptCount val="1"/>
                <c:pt idx="0">
                  <c:v>RCC Usage to date</c:v>
                </c:pt>
              </c:strCache>
            </c:strRef>
          </c:tx>
          <c:spPr>
            <a:ln w="22225" cap="rnd" cmpd="sng" algn="ctr">
              <a:solidFill>
                <a:schemeClr val="accent2"/>
              </a:solidFill>
              <a:round/>
            </a:ln>
            <a:effectLst/>
          </c:spPr>
          <c:marker>
            <c:symbol val="none"/>
          </c:marker>
          <c:dLbls>
            <c:dLbl>
              <c:idx val="0"/>
              <c:layout>
                <c:manualLayout>
                  <c:x val="-3.3614422690811351E-2"/>
                  <c:y val="-4.48179271708684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3614422690811378E-2"/>
                  <c:y val="-3.92156862745098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614422690811323E-2"/>
                  <c:y val="-3.0812324929971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9476708594264755E-2"/>
                  <c:y val="-3.0812324929971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6569203430581371E-2"/>
                  <c:y val="-3.36134453781512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8022956012423059E-2"/>
                  <c:y val="-2.80112044817927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'YTD Traffic Totals'!$C$5:$H$5</c:f>
              <c:strCache>
                <c:ptCount val="6"/>
                <c:pt idx="0">
                  <c:v>MAR</c:v>
                </c:pt>
                <c:pt idx="1">
                  <c:v>APR</c:v>
                </c:pt>
                <c:pt idx="2">
                  <c:v>MAY</c:v>
                </c:pt>
                <c:pt idx="3">
                  <c:v>JUN</c:v>
                </c:pt>
                <c:pt idx="4">
                  <c:v>JUL</c:v>
                </c:pt>
                <c:pt idx="5">
                  <c:v>AUG</c:v>
                </c:pt>
              </c:strCache>
            </c:strRef>
          </c:cat>
          <c:val>
            <c:numRef>
              <c:f>'YTD Traffic Totals'!$C$67:$H$67</c:f>
              <c:numCache>
                <c:formatCode>#,##0</c:formatCode>
                <c:ptCount val="6"/>
                <c:pt idx="0">
                  <c:v>1890</c:v>
                </c:pt>
                <c:pt idx="1">
                  <c:v>3960</c:v>
                </c:pt>
                <c:pt idx="2">
                  <c:v>6675</c:v>
                </c:pt>
                <c:pt idx="3">
                  <c:v>10290</c:v>
                </c:pt>
                <c:pt idx="4">
                  <c:v>12285</c:v>
                </c:pt>
                <c:pt idx="5">
                  <c:v>13950</c:v>
                </c:pt>
              </c:numCache>
            </c:numRef>
          </c:val>
          <c:smooth val="0"/>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179182976"/>
        <c:axId val="179188864"/>
      </c:lineChart>
      <c:catAx>
        <c:axId val="17918297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tx1"/>
                </a:solidFill>
                <a:latin typeface="+mn-lt"/>
                <a:ea typeface="+mn-ea"/>
                <a:cs typeface="+mn-cs"/>
              </a:defRPr>
            </a:pPr>
            <a:endParaRPr lang="en-US"/>
          </a:p>
        </c:txPr>
        <c:crossAx val="179188864"/>
        <c:crosses val="autoZero"/>
        <c:auto val="1"/>
        <c:lblAlgn val="ctr"/>
        <c:lblOffset val="100"/>
        <c:noMultiLvlLbl val="0"/>
      </c:catAx>
      <c:valAx>
        <c:axId val="179188864"/>
        <c:scaling>
          <c:orientation val="minMax"/>
          <c:max val="1500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solidFill>
                <a:latin typeface="+mn-lt"/>
                <a:ea typeface="+mn-ea"/>
                <a:cs typeface="+mn-cs"/>
              </a:defRPr>
            </a:pPr>
            <a:endParaRPr lang="en-US"/>
          </a:p>
        </c:txPr>
        <c:crossAx val="179182976"/>
        <c:crosses val="autoZero"/>
        <c:crossBetween val="between"/>
        <c:majorUnit val="1000"/>
        <c:minorUnit val="500"/>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solidFill>
                <a:latin typeface="+mn-lt"/>
                <a:ea typeface="+mn-ea"/>
                <a:cs typeface="+mn-cs"/>
              </a:defRPr>
            </a:pPr>
            <a:r>
              <a:rPr lang="en-US">
                <a:solidFill>
                  <a:schemeClr val="tx1"/>
                </a:solidFill>
              </a:rPr>
              <a:t>French</a:t>
            </a:r>
          </a:p>
        </c:rich>
      </c:tx>
      <c:layout/>
      <c:overlay val="0"/>
      <c:spPr>
        <a:noFill/>
        <a:ln>
          <a:noFill/>
        </a:ln>
        <a:effectLst/>
      </c:spPr>
    </c:title>
    <c:autoTitleDeleted val="0"/>
    <c:plotArea>
      <c:layout/>
      <c:lineChart>
        <c:grouping val="standard"/>
        <c:varyColors val="0"/>
        <c:ser>
          <c:idx val="0"/>
          <c:order val="0"/>
          <c:tx>
            <c:strRef>
              <c:f>'YTD Traffic Totals'!$B$45</c:f>
              <c:strCache>
                <c:ptCount val="1"/>
                <c:pt idx="0">
                  <c:v>Inbound Calls</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'YTD Traffic Totals'!$C$5:$H$5</c:f>
              <c:strCache>
                <c:ptCount val="6"/>
                <c:pt idx="0">
                  <c:v>MAR</c:v>
                </c:pt>
                <c:pt idx="1">
                  <c:v>APR</c:v>
                </c:pt>
                <c:pt idx="2">
                  <c:v>MAY</c:v>
                </c:pt>
                <c:pt idx="3">
                  <c:v>JUN</c:v>
                </c:pt>
                <c:pt idx="4">
                  <c:v>JUL</c:v>
                </c:pt>
                <c:pt idx="5">
                  <c:v>AUG</c:v>
                </c:pt>
              </c:strCache>
            </c:strRef>
          </c:cat>
          <c:val>
            <c:numRef>
              <c:f>'YTD Traffic Totals'!$C$45:$H$45</c:f>
              <c:numCache>
                <c:formatCode>#,##0</c:formatCode>
                <c:ptCount val="6"/>
                <c:pt idx="0">
                  <c:v>241</c:v>
                </c:pt>
                <c:pt idx="1">
                  <c:v>206</c:v>
                </c:pt>
                <c:pt idx="2">
                  <c:v>201</c:v>
                </c:pt>
                <c:pt idx="3">
                  <c:v>172</c:v>
                </c:pt>
                <c:pt idx="4">
                  <c:v>231</c:v>
                </c:pt>
                <c:pt idx="5">
                  <c:v>286</c:v>
                </c:pt>
              </c:numCache>
            </c:numRef>
          </c:val>
          <c:smooth val="0"/>
        </c:ser>
        <c:ser>
          <c:idx val="1"/>
          <c:order val="1"/>
          <c:tx>
            <c:strRef>
              <c:f>'YTD Traffic Totals'!$B$46</c:f>
              <c:strCache>
                <c:ptCount val="1"/>
                <c:pt idx="0">
                  <c:v>Outbound Calls Completed</c:v>
                </c:pt>
              </c:strCache>
            </c:strRef>
          </c:tx>
          <c:spPr>
            <a:ln w="22225" cap="rnd" cmpd="sng" algn="ctr">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'YTD Traffic Totals'!$C$5:$H$5</c:f>
              <c:strCache>
                <c:ptCount val="6"/>
                <c:pt idx="0">
                  <c:v>MAR</c:v>
                </c:pt>
                <c:pt idx="1">
                  <c:v>APR</c:v>
                </c:pt>
                <c:pt idx="2">
                  <c:v>MAY</c:v>
                </c:pt>
                <c:pt idx="3">
                  <c:v>JUN</c:v>
                </c:pt>
                <c:pt idx="4">
                  <c:v>JUL</c:v>
                </c:pt>
                <c:pt idx="5">
                  <c:v>AUG</c:v>
                </c:pt>
              </c:strCache>
            </c:strRef>
          </c:cat>
          <c:val>
            <c:numRef>
              <c:f>'YTD Traffic Totals'!$C$46:$H$46</c:f>
              <c:numCache>
                <c:formatCode>#,##0</c:formatCode>
                <c:ptCount val="6"/>
                <c:pt idx="0">
                  <c:v>1</c:v>
                </c:pt>
                <c:pt idx="1">
                  <c:v>0</c:v>
                </c:pt>
                <c:pt idx="2">
                  <c:v>1</c:v>
                </c:pt>
                <c:pt idx="3">
                  <c:v>2</c:v>
                </c:pt>
                <c:pt idx="4">
                  <c:v>5</c:v>
                </c:pt>
                <c:pt idx="5">
                  <c:v>3</c:v>
                </c:pt>
              </c:numCache>
            </c:numRef>
          </c:val>
          <c:smooth val="0"/>
        </c:ser>
        <c:ser>
          <c:idx val="2"/>
          <c:order val="2"/>
          <c:tx>
            <c:strRef>
              <c:f>'YTD Traffic Totals'!$B$47</c:f>
              <c:strCache>
                <c:ptCount val="1"/>
                <c:pt idx="0">
                  <c:v>Session Minutes</c:v>
                </c:pt>
              </c:strCache>
            </c:strRef>
          </c:tx>
          <c:spPr>
            <a:ln w="22225" cap="rnd" cmpd="sng" algn="ctr">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'YTD Traffic Totals'!$C$5:$H$5</c:f>
              <c:strCache>
                <c:ptCount val="6"/>
                <c:pt idx="0">
                  <c:v>MAR</c:v>
                </c:pt>
                <c:pt idx="1">
                  <c:v>APR</c:v>
                </c:pt>
                <c:pt idx="2">
                  <c:v>MAY</c:v>
                </c:pt>
                <c:pt idx="3">
                  <c:v>JUN</c:v>
                </c:pt>
                <c:pt idx="4">
                  <c:v>JUL</c:v>
                </c:pt>
                <c:pt idx="5">
                  <c:v>AUG</c:v>
                </c:pt>
              </c:strCache>
            </c:strRef>
          </c:cat>
          <c:val>
            <c:numRef>
              <c:f>'YTD Traffic Totals'!$C$47:$H$47</c:f>
              <c:numCache>
                <c:formatCode>#,##0.00</c:formatCode>
                <c:ptCount val="6"/>
                <c:pt idx="0">
                  <c:v>346.06</c:v>
                </c:pt>
                <c:pt idx="1">
                  <c:v>306.18</c:v>
                </c:pt>
                <c:pt idx="2">
                  <c:v>352.55</c:v>
                </c:pt>
                <c:pt idx="3">
                  <c:v>279.13</c:v>
                </c:pt>
                <c:pt idx="4">
                  <c:v>380.25</c:v>
                </c:pt>
                <c:pt idx="5">
                  <c:v>389.08</c:v>
                </c:pt>
              </c:numCache>
            </c:numRef>
          </c:val>
          <c:smooth val="0"/>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189572608"/>
        <c:axId val="189574144"/>
      </c:lineChart>
      <c:catAx>
        <c:axId val="18957260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89574144"/>
        <c:crosses val="autoZero"/>
        <c:auto val="1"/>
        <c:lblAlgn val="ctr"/>
        <c:lblOffset val="100"/>
        <c:noMultiLvlLbl val="0"/>
      </c:catAx>
      <c:valAx>
        <c:axId val="18957414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solidFill>
                <a:latin typeface="+mn-lt"/>
                <a:ea typeface="+mn-ea"/>
                <a:cs typeface="+mn-cs"/>
              </a:defRPr>
            </a:pPr>
            <a:endParaRPr lang="en-US"/>
          </a:p>
        </c:txPr>
        <c:crossAx val="18957260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solidFill>
                <a:latin typeface="+mn-lt"/>
                <a:ea typeface="+mn-ea"/>
                <a:cs typeface="+mn-cs"/>
              </a:defRPr>
            </a:pPr>
            <a:r>
              <a:rPr lang="en-US">
                <a:solidFill>
                  <a:schemeClr val="tx1"/>
                </a:solidFill>
              </a:rPr>
              <a:t>French</a:t>
            </a:r>
          </a:p>
        </c:rich>
      </c:tx>
      <c:layout/>
      <c:overlay val="0"/>
      <c:spPr>
        <a:noFill/>
        <a:ln>
          <a:noFill/>
        </a:ln>
        <a:effectLst/>
      </c:spPr>
    </c:title>
    <c:autoTitleDeleted val="0"/>
    <c:plotArea>
      <c:layout/>
      <c:lineChart>
        <c:grouping val="standard"/>
        <c:varyColors val="0"/>
        <c:ser>
          <c:idx val="0"/>
          <c:order val="0"/>
          <c:tx>
            <c:strRef>
              <c:f>'YTD Traffic Totals'!$B$45</c:f>
              <c:strCache>
                <c:ptCount val="1"/>
                <c:pt idx="0">
                  <c:v>Inbound Calls</c:v>
                </c:pt>
              </c:strCache>
            </c:strRef>
          </c:tx>
          <c:spPr>
            <a:ln w="22225" cap="rnd" cmpd="sng" algn="ctr">
              <a:solidFill>
                <a:schemeClr val="accent1"/>
              </a:solidFill>
              <a:round/>
            </a:ln>
            <a:effectLst/>
          </c:spPr>
          <c:marker>
            <c:symbol val="none"/>
          </c:marker>
          <c:dLbls>
            <c:dLbl>
              <c:idx val="0"/>
              <c:layout>
                <c:manualLayout>
                  <c:x val="-2.2300564605451535E-2"/>
                  <c:y val="-1.96078431372549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300564605451548E-2"/>
                  <c:y val="-3.641456582633053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375431718729324E-2"/>
                  <c:y val="-3.641456582633063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5208069769134932E-2"/>
                  <c:y val="-3.0812324929971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375431718729324E-2"/>
                  <c:y val="-2.801120448179271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2300564605451656E-2"/>
                  <c:y val="-2.801120448179271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'YTD Traffic Totals'!$C$5:$H$5</c:f>
              <c:strCache>
                <c:ptCount val="6"/>
                <c:pt idx="0">
                  <c:v>MAR</c:v>
                </c:pt>
                <c:pt idx="1">
                  <c:v>APR</c:v>
                </c:pt>
                <c:pt idx="2">
                  <c:v>MAY</c:v>
                </c:pt>
                <c:pt idx="3">
                  <c:v>JUN</c:v>
                </c:pt>
                <c:pt idx="4">
                  <c:v>JUL</c:v>
                </c:pt>
                <c:pt idx="5">
                  <c:v>AUG</c:v>
                </c:pt>
              </c:strCache>
            </c:strRef>
          </c:cat>
          <c:val>
            <c:numRef>
              <c:f>'YTD Traffic Totals'!$C$45:$H$45</c:f>
              <c:numCache>
                <c:formatCode>#,##0</c:formatCode>
                <c:ptCount val="6"/>
                <c:pt idx="0">
                  <c:v>241</c:v>
                </c:pt>
                <c:pt idx="1">
                  <c:v>206</c:v>
                </c:pt>
                <c:pt idx="2">
                  <c:v>201</c:v>
                </c:pt>
                <c:pt idx="3">
                  <c:v>172</c:v>
                </c:pt>
                <c:pt idx="4">
                  <c:v>231</c:v>
                </c:pt>
                <c:pt idx="5">
                  <c:v>286</c:v>
                </c:pt>
              </c:numCache>
            </c:numRef>
          </c:val>
          <c:smooth val="0"/>
        </c:ser>
        <c:ser>
          <c:idx val="1"/>
          <c:order val="1"/>
          <c:tx>
            <c:strRef>
              <c:f>'YTD Traffic Totals'!$B$46</c:f>
              <c:strCache>
                <c:ptCount val="1"/>
                <c:pt idx="0">
                  <c:v>Outbound Calls Completed</c:v>
                </c:pt>
              </c:strCache>
            </c:strRef>
          </c:tx>
          <c:spPr>
            <a:ln w="22225" cap="rnd" cmpd="sng" algn="ctr">
              <a:solidFill>
                <a:schemeClr val="accent2"/>
              </a:solidFill>
              <a:round/>
            </a:ln>
            <a:effectLst/>
          </c:spPr>
          <c:marker>
            <c:symbol val="none"/>
          </c:marker>
          <c:dLbls>
            <c:dLbl>
              <c:idx val="0"/>
              <c:layout>
                <c:manualLayout>
                  <c:x val="-1.5434285294262214E-2"/>
                  <c:y val="-2.303351608335925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434285294262214E-2"/>
                  <c:y val="-2.303351608335925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434285294262214E-2"/>
                  <c:y val="-2.55927956481769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866037176846836E-2"/>
                  <c:y val="-1.791495695372388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543428529426232E-2"/>
                  <c:y val="-2.047423651854157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8297732691247209E-2"/>
                  <c:y val="-2.8151974453956452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1.5119299880093594E-2"/>
                      <c:h val="3.5791625473013296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'YTD Traffic Totals'!$C$5:$H$5</c:f>
              <c:strCache>
                <c:ptCount val="6"/>
                <c:pt idx="0">
                  <c:v>MAR</c:v>
                </c:pt>
                <c:pt idx="1">
                  <c:v>APR</c:v>
                </c:pt>
                <c:pt idx="2">
                  <c:v>MAY</c:v>
                </c:pt>
                <c:pt idx="3">
                  <c:v>JUN</c:v>
                </c:pt>
                <c:pt idx="4">
                  <c:v>JUL</c:v>
                </c:pt>
                <c:pt idx="5">
                  <c:v>AUG</c:v>
                </c:pt>
              </c:strCache>
            </c:strRef>
          </c:cat>
          <c:val>
            <c:numRef>
              <c:f>'YTD Traffic Totals'!$C$46:$H$46</c:f>
              <c:numCache>
                <c:formatCode>#,##0</c:formatCode>
                <c:ptCount val="6"/>
                <c:pt idx="0">
                  <c:v>1</c:v>
                </c:pt>
                <c:pt idx="1">
                  <c:v>0</c:v>
                </c:pt>
                <c:pt idx="2">
                  <c:v>1</c:v>
                </c:pt>
                <c:pt idx="3">
                  <c:v>2</c:v>
                </c:pt>
                <c:pt idx="4">
                  <c:v>5</c:v>
                </c:pt>
                <c:pt idx="5">
                  <c:v>3</c:v>
                </c:pt>
              </c:numCache>
            </c:numRef>
          </c:val>
          <c:smooth val="0"/>
        </c:ser>
        <c:ser>
          <c:idx val="2"/>
          <c:order val="2"/>
          <c:tx>
            <c:strRef>
              <c:f>'YTD Traffic Totals'!$B$47</c:f>
              <c:strCache>
                <c:ptCount val="1"/>
                <c:pt idx="0">
                  <c:v>Session Minutes</c:v>
                </c:pt>
              </c:strCache>
            </c:strRef>
          </c:tx>
          <c:spPr>
            <a:ln w="22225" cap="rnd" cmpd="sng" algn="ctr">
              <a:solidFill>
                <a:schemeClr val="accent3"/>
              </a:solidFill>
              <a:round/>
            </a:ln>
            <a:effectLst/>
          </c:spPr>
          <c:marker>
            <c:symbol val="none"/>
          </c:marker>
          <c:dLbls>
            <c:dLbl>
              <c:idx val="0"/>
              <c:layout>
                <c:manualLayout>
                  <c:x val="-3.0579742793393611E-2"/>
                  <c:y val="-1.680672268907563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0579742793393597E-2"/>
                  <c:y val="-3.081232492997199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0579742793393597E-2"/>
                  <c:y val="-1.9607843137254926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0579742793393597E-2"/>
                  <c:y val="-5.0420168067226892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0579742793393597E-2"/>
                  <c:y val="-2.8011204481792742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2033495375235289E-2"/>
                  <c:y val="-2.2408963585434198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'YTD Traffic Totals'!$C$5:$H$5</c:f>
              <c:strCache>
                <c:ptCount val="6"/>
                <c:pt idx="0">
                  <c:v>MAR</c:v>
                </c:pt>
                <c:pt idx="1">
                  <c:v>APR</c:v>
                </c:pt>
                <c:pt idx="2">
                  <c:v>MAY</c:v>
                </c:pt>
                <c:pt idx="3">
                  <c:v>JUN</c:v>
                </c:pt>
                <c:pt idx="4">
                  <c:v>JUL</c:v>
                </c:pt>
                <c:pt idx="5">
                  <c:v>AUG</c:v>
                </c:pt>
              </c:strCache>
            </c:strRef>
          </c:cat>
          <c:val>
            <c:numRef>
              <c:f>'YTD Traffic Totals'!$C$47:$H$47</c:f>
              <c:numCache>
                <c:formatCode>#,##0.00</c:formatCode>
                <c:ptCount val="6"/>
                <c:pt idx="0">
                  <c:v>346.06</c:v>
                </c:pt>
                <c:pt idx="1">
                  <c:v>306.18</c:v>
                </c:pt>
                <c:pt idx="2">
                  <c:v>352.55</c:v>
                </c:pt>
                <c:pt idx="3">
                  <c:v>279.13</c:v>
                </c:pt>
                <c:pt idx="4">
                  <c:v>380.25</c:v>
                </c:pt>
                <c:pt idx="5">
                  <c:v>389.08</c:v>
                </c:pt>
              </c:numCache>
            </c:numRef>
          </c:val>
          <c:smooth val="0"/>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189596416"/>
        <c:axId val="189597952"/>
      </c:lineChart>
      <c:catAx>
        <c:axId val="18959641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spc="20" baseline="0">
                <a:solidFill>
                  <a:schemeClr val="tx1"/>
                </a:solidFill>
                <a:latin typeface="+mn-lt"/>
                <a:ea typeface="+mn-ea"/>
                <a:cs typeface="+mn-cs"/>
              </a:defRPr>
            </a:pPr>
            <a:endParaRPr lang="en-US"/>
          </a:p>
        </c:txPr>
        <c:crossAx val="189597952"/>
        <c:crosses val="autoZero"/>
        <c:auto val="1"/>
        <c:lblAlgn val="ctr"/>
        <c:lblOffset val="100"/>
        <c:noMultiLvlLbl val="0"/>
      </c:catAx>
      <c:valAx>
        <c:axId val="1895979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spc="20" baseline="0">
                <a:solidFill>
                  <a:schemeClr val="tx1"/>
                </a:solidFill>
                <a:latin typeface="+mn-lt"/>
                <a:ea typeface="+mn-ea"/>
                <a:cs typeface="+mn-cs"/>
              </a:defRPr>
            </a:pPr>
            <a:endParaRPr lang="en-US"/>
          </a:p>
        </c:txPr>
        <c:crossAx val="1895964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solidFill>
                <a:latin typeface="+mn-lt"/>
                <a:ea typeface="+mn-ea"/>
                <a:cs typeface="+mn-cs"/>
              </a:defRPr>
            </a:pPr>
            <a:r>
              <a:rPr lang="en-US">
                <a:solidFill>
                  <a:schemeClr val="tx1"/>
                </a:solidFill>
              </a:rPr>
              <a:t>French</a:t>
            </a:r>
          </a:p>
        </c:rich>
      </c:tx>
      <c:layout/>
      <c:overlay val="0"/>
      <c:spPr>
        <a:noFill/>
        <a:ln>
          <a:noFill/>
        </a:ln>
        <a:effectLst/>
      </c:spPr>
    </c:title>
    <c:autoTitleDeleted val="0"/>
    <c:plotArea>
      <c:layout/>
      <c:lineChart>
        <c:grouping val="standard"/>
        <c:varyColors val="0"/>
        <c:ser>
          <c:idx val="0"/>
          <c:order val="0"/>
          <c:tx>
            <c:strRef>
              <c:f>'YTD Traffic Totals'!$B$45</c:f>
              <c:strCache>
                <c:ptCount val="1"/>
                <c:pt idx="0">
                  <c:v>Inbound Calls</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'YTD Traffic Totals'!$C$5:$H$5</c:f>
              <c:strCache>
                <c:ptCount val="6"/>
                <c:pt idx="0">
                  <c:v>MAR</c:v>
                </c:pt>
                <c:pt idx="1">
                  <c:v>APR</c:v>
                </c:pt>
                <c:pt idx="2">
                  <c:v>MAY</c:v>
                </c:pt>
                <c:pt idx="3">
                  <c:v>JUN</c:v>
                </c:pt>
                <c:pt idx="4">
                  <c:v>JUL</c:v>
                </c:pt>
                <c:pt idx="5">
                  <c:v>AUG</c:v>
                </c:pt>
              </c:strCache>
            </c:strRef>
          </c:cat>
          <c:val>
            <c:numRef>
              <c:f>'YTD Traffic Totals'!$C$45:$H$45</c:f>
              <c:numCache>
                <c:formatCode>#,##0</c:formatCode>
                <c:ptCount val="6"/>
                <c:pt idx="0">
                  <c:v>241</c:v>
                </c:pt>
                <c:pt idx="1">
                  <c:v>206</c:v>
                </c:pt>
                <c:pt idx="2">
                  <c:v>201</c:v>
                </c:pt>
                <c:pt idx="3">
                  <c:v>172</c:v>
                </c:pt>
                <c:pt idx="4">
                  <c:v>231</c:v>
                </c:pt>
                <c:pt idx="5">
                  <c:v>286</c:v>
                </c:pt>
              </c:numCache>
            </c:numRef>
          </c:val>
          <c:smooth val="0"/>
        </c:ser>
        <c:ser>
          <c:idx val="1"/>
          <c:order val="1"/>
          <c:tx>
            <c:strRef>
              <c:f>'YTD Traffic Totals'!$B$46</c:f>
              <c:strCache>
                <c:ptCount val="1"/>
                <c:pt idx="0">
                  <c:v>Outbound Calls Completed</c:v>
                </c:pt>
              </c:strCache>
            </c:strRef>
          </c:tx>
          <c:spPr>
            <a:ln w="22225" cap="rnd" cmpd="sng" algn="ctr">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'YTD Traffic Totals'!$C$5:$H$5</c:f>
              <c:strCache>
                <c:ptCount val="6"/>
                <c:pt idx="0">
                  <c:v>MAR</c:v>
                </c:pt>
                <c:pt idx="1">
                  <c:v>APR</c:v>
                </c:pt>
                <c:pt idx="2">
                  <c:v>MAY</c:v>
                </c:pt>
                <c:pt idx="3">
                  <c:v>JUN</c:v>
                </c:pt>
                <c:pt idx="4">
                  <c:v>JUL</c:v>
                </c:pt>
                <c:pt idx="5">
                  <c:v>AUG</c:v>
                </c:pt>
              </c:strCache>
            </c:strRef>
          </c:cat>
          <c:val>
            <c:numRef>
              <c:f>'YTD Traffic Totals'!$C$46:$H$46</c:f>
              <c:numCache>
                <c:formatCode>#,##0</c:formatCode>
                <c:ptCount val="6"/>
                <c:pt idx="0">
                  <c:v>1</c:v>
                </c:pt>
                <c:pt idx="1">
                  <c:v>0</c:v>
                </c:pt>
                <c:pt idx="2">
                  <c:v>1</c:v>
                </c:pt>
                <c:pt idx="3">
                  <c:v>2</c:v>
                </c:pt>
                <c:pt idx="4">
                  <c:v>5</c:v>
                </c:pt>
                <c:pt idx="5">
                  <c:v>3</c:v>
                </c:pt>
              </c:numCache>
            </c:numRef>
          </c:val>
          <c:smooth val="0"/>
        </c:ser>
        <c:ser>
          <c:idx val="2"/>
          <c:order val="2"/>
          <c:tx>
            <c:strRef>
              <c:f>'YTD Traffic Totals'!$B$47</c:f>
              <c:strCache>
                <c:ptCount val="1"/>
                <c:pt idx="0">
                  <c:v>Session Minutes</c:v>
                </c:pt>
              </c:strCache>
            </c:strRef>
          </c:tx>
          <c:spPr>
            <a:ln w="22225" cap="rnd" cmpd="sng" algn="ctr">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'YTD Traffic Totals'!$C$5:$H$5</c:f>
              <c:strCache>
                <c:ptCount val="6"/>
                <c:pt idx="0">
                  <c:v>MAR</c:v>
                </c:pt>
                <c:pt idx="1">
                  <c:v>APR</c:v>
                </c:pt>
                <c:pt idx="2">
                  <c:v>MAY</c:v>
                </c:pt>
                <c:pt idx="3">
                  <c:v>JUN</c:v>
                </c:pt>
                <c:pt idx="4">
                  <c:v>JUL</c:v>
                </c:pt>
                <c:pt idx="5">
                  <c:v>AUG</c:v>
                </c:pt>
              </c:strCache>
            </c:strRef>
          </c:cat>
          <c:val>
            <c:numRef>
              <c:f>'YTD Traffic Totals'!$C$47:$H$47</c:f>
              <c:numCache>
                <c:formatCode>#,##0.00</c:formatCode>
                <c:ptCount val="6"/>
                <c:pt idx="0">
                  <c:v>346.06</c:v>
                </c:pt>
                <c:pt idx="1">
                  <c:v>306.18</c:v>
                </c:pt>
                <c:pt idx="2">
                  <c:v>352.55</c:v>
                </c:pt>
                <c:pt idx="3">
                  <c:v>279.13</c:v>
                </c:pt>
                <c:pt idx="4">
                  <c:v>380.25</c:v>
                </c:pt>
                <c:pt idx="5">
                  <c:v>389.08</c:v>
                </c:pt>
              </c:numCache>
            </c:numRef>
          </c:val>
          <c:smooth val="0"/>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69200512"/>
        <c:axId val="69427584"/>
      </c:lineChart>
      <c:catAx>
        <c:axId val="6920051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69427584"/>
        <c:crosses val="autoZero"/>
        <c:auto val="1"/>
        <c:lblAlgn val="ctr"/>
        <c:lblOffset val="100"/>
        <c:noMultiLvlLbl val="0"/>
      </c:catAx>
      <c:valAx>
        <c:axId val="694275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solidFill>
                <a:latin typeface="+mn-lt"/>
                <a:ea typeface="+mn-ea"/>
                <a:cs typeface="+mn-cs"/>
              </a:defRPr>
            </a:pPr>
            <a:endParaRPr lang="en-US"/>
          </a:p>
        </c:txPr>
        <c:crossAx val="69200512"/>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solidFill>
                <a:latin typeface="+mn-lt"/>
                <a:ea typeface="+mn-ea"/>
                <a:cs typeface="+mn-cs"/>
              </a:defRPr>
            </a:pPr>
            <a:r>
              <a:rPr lang="en-US" baseline="0" dirty="0" smtClean="0">
                <a:solidFill>
                  <a:schemeClr val="tx1"/>
                </a:solidFill>
              </a:rPr>
              <a:t>Spanish to English Translation</a:t>
            </a:r>
            <a:endParaRPr lang="en-US" baseline="0" dirty="0">
              <a:solidFill>
                <a:schemeClr val="tx1"/>
              </a:solidFill>
            </a:endParaRPr>
          </a:p>
        </c:rich>
      </c:tx>
      <c:layout/>
      <c:overlay val="0"/>
      <c:spPr>
        <a:noFill/>
        <a:ln>
          <a:noFill/>
        </a:ln>
        <a:effectLst/>
      </c:spPr>
    </c:title>
    <c:autoTitleDeleted val="0"/>
    <c:plotArea>
      <c:layout/>
      <c:lineChart>
        <c:grouping val="standard"/>
        <c:varyColors val="0"/>
        <c:ser>
          <c:idx val="0"/>
          <c:order val="0"/>
          <c:tx>
            <c:strRef>
              <c:f>'YTD Traffic Totals'!$B$41</c:f>
              <c:strCache>
                <c:ptCount val="1"/>
                <c:pt idx="0">
                  <c:v>Inbound Calls</c:v>
                </c:pt>
              </c:strCache>
            </c:strRef>
          </c:tx>
          <c:spPr>
            <a:ln w="22225" cap="rnd" cmpd="sng" algn="ctr">
              <a:solidFill>
                <a:schemeClr val="accent1"/>
              </a:solidFill>
              <a:round/>
            </a:ln>
            <a:effectLst/>
          </c:spPr>
          <c:marker>
            <c:symbol val="none"/>
          </c:marker>
          <c:dLbls>
            <c:dLbl>
              <c:idx val="0"/>
              <c:layout>
                <c:manualLayout>
                  <c:x val="-1.4537525818416916E-3"/>
                  <c:y val="-2.521008403361349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0528804218675577E-2"/>
                  <c:y val="-2.801120448179271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9075051636833833E-2"/>
                  <c:y val="-3.64145658263305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0528804218675525E-2"/>
                  <c:y val="-1.960784313725490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0528804218675525E-2"/>
                  <c:y val="-3.3613445378151363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3.3436309382358906E-2"/>
                  <c:y val="-3.361344537815136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'YTD Traffic Totals'!$C$5:$H$5</c:f>
              <c:strCache>
                <c:ptCount val="6"/>
                <c:pt idx="0">
                  <c:v>MAR</c:v>
                </c:pt>
                <c:pt idx="1">
                  <c:v>APR</c:v>
                </c:pt>
                <c:pt idx="2">
                  <c:v>MAY</c:v>
                </c:pt>
                <c:pt idx="3">
                  <c:v>JUN</c:v>
                </c:pt>
                <c:pt idx="4">
                  <c:v>JUL</c:v>
                </c:pt>
                <c:pt idx="5">
                  <c:v>AUG</c:v>
                </c:pt>
              </c:strCache>
            </c:strRef>
          </c:cat>
          <c:val>
            <c:numRef>
              <c:f>'YTD Traffic Totals'!$C$41:$H$41</c:f>
              <c:numCache>
                <c:formatCode>#,##0</c:formatCode>
                <c:ptCount val="6"/>
                <c:pt idx="0">
                  <c:v>7971</c:v>
                </c:pt>
                <c:pt idx="1">
                  <c:v>6654</c:v>
                </c:pt>
                <c:pt idx="2">
                  <c:v>5966</c:v>
                </c:pt>
                <c:pt idx="3">
                  <c:v>5731</c:v>
                </c:pt>
                <c:pt idx="4">
                  <c:v>5250</c:v>
                </c:pt>
                <c:pt idx="5">
                  <c:v>6042</c:v>
                </c:pt>
              </c:numCache>
            </c:numRef>
          </c:val>
          <c:smooth val="0"/>
        </c:ser>
        <c:ser>
          <c:idx val="1"/>
          <c:order val="1"/>
          <c:tx>
            <c:strRef>
              <c:f>'YTD Traffic Totals'!$B$42</c:f>
              <c:strCache>
                <c:ptCount val="1"/>
                <c:pt idx="0">
                  <c:v>Outbound Calls Completed</c:v>
                </c:pt>
              </c:strCache>
            </c:strRef>
          </c:tx>
          <c:spPr>
            <a:ln w="22225" cap="rnd" cmpd="sng" algn="ctr">
              <a:solidFill>
                <a:schemeClr val="accent2"/>
              </a:solidFill>
              <a:round/>
            </a:ln>
            <a:effectLst/>
          </c:spPr>
          <c:marker>
            <c:symbol val="none"/>
          </c:marker>
          <c:dLbls>
            <c:dLbl>
              <c:idx val="0"/>
              <c:layout>
                <c:manualLayout>
                  <c:x val="-2.9075051636833833E-2"/>
                  <c:y val="-5.042016806722699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176268072891841E-2"/>
                  <c:y val="-1.96078431372550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176268072891789E-2"/>
                  <c:y val="-1.960784313725490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075051636834898E-3"/>
                  <c:y val="-1.680672268907563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1630020654733533E-2"/>
                  <c:y val="-1.6806722689075734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0352536145783681E-2"/>
                  <c:y val="-1.680672268907573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'YTD Traffic Totals'!$C$5:$H$5</c:f>
              <c:strCache>
                <c:ptCount val="6"/>
                <c:pt idx="0">
                  <c:v>MAR</c:v>
                </c:pt>
                <c:pt idx="1">
                  <c:v>APR</c:v>
                </c:pt>
                <c:pt idx="2">
                  <c:v>MAY</c:v>
                </c:pt>
                <c:pt idx="3">
                  <c:v>JUN</c:v>
                </c:pt>
                <c:pt idx="4">
                  <c:v>JUL</c:v>
                </c:pt>
                <c:pt idx="5">
                  <c:v>AUG</c:v>
                </c:pt>
              </c:strCache>
            </c:strRef>
          </c:cat>
          <c:val>
            <c:numRef>
              <c:f>'YTD Traffic Totals'!$C$42:$H$42</c:f>
              <c:numCache>
                <c:formatCode>#,##0</c:formatCode>
                <c:ptCount val="6"/>
                <c:pt idx="0">
                  <c:v>1022</c:v>
                </c:pt>
                <c:pt idx="1">
                  <c:v>864</c:v>
                </c:pt>
                <c:pt idx="2">
                  <c:v>856</c:v>
                </c:pt>
                <c:pt idx="3">
                  <c:v>900</c:v>
                </c:pt>
                <c:pt idx="4">
                  <c:v>936</c:v>
                </c:pt>
                <c:pt idx="5">
                  <c:v>942</c:v>
                </c:pt>
              </c:numCache>
            </c:numRef>
          </c:val>
          <c:smooth val="0"/>
        </c:ser>
        <c:ser>
          <c:idx val="2"/>
          <c:order val="2"/>
          <c:tx>
            <c:strRef>
              <c:f>'YTD Traffic Totals'!$B$43</c:f>
              <c:strCache>
                <c:ptCount val="1"/>
                <c:pt idx="0">
                  <c:v>Session Minutes</c:v>
                </c:pt>
              </c:strCache>
            </c:strRef>
          </c:tx>
          <c:spPr>
            <a:ln w="22225" cap="rnd" cmpd="sng" algn="ctr">
              <a:solidFill>
                <a:schemeClr val="accent3"/>
              </a:solidFill>
              <a:round/>
            </a:ln>
            <a:effectLst/>
          </c:spPr>
          <c:marker>
            <c:symbol val="none"/>
          </c:marker>
          <c:dLbls>
            <c:dLbl>
              <c:idx val="0"/>
              <c:layout>
                <c:manualLayout>
                  <c:x val="-1.0176268072891841E-2"/>
                  <c:y val="-1.960784313725490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634381454604229E-2"/>
                  <c:y val="-5.602240896358548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3260041309467013E-2"/>
                  <c:y val="-3.36134453781512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4713793891308757E-2"/>
                  <c:y val="-2.240896358543412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9075051636833937E-2"/>
                  <c:y val="-3.081232492997199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0705072291567362E-2"/>
                  <c:y val="-3.081232492997203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'YTD Traffic Totals'!$C$5:$H$5</c:f>
              <c:strCache>
                <c:ptCount val="6"/>
                <c:pt idx="0">
                  <c:v>MAR</c:v>
                </c:pt>
                <c:pt idx="1">
                  <c:v>APR</c:v>
                </c:pt>
                <c:pt idx="2">
                  <c:v>MAY</c:v>
                </c:pt>
                <c:pt idx="3">
                  <c:v>JUN</c:v>
                </c:pt>
                <c:pt idx="4">
                  <c:v>JUL</c:v>
                </c:pt>
                <c:pt idx="5">
                  <c:v>AUG</c:v>
                </c:pt>
              </c:strCache>
            </c:strRef>
          </c:cat>
          <c:val>
            <c:numRef>
              <c:f>'YTD Traffic Totals'!$C$43:$H$43</c:f>
              <c:numCache>
                <c:formatCode>#,##0.00</c:formatCode>
                <c:ptCount val="6"/>
                <c:pt idx="0">
                  <c:v>13818.51</c:v>
                </c:pt>
                <c:pt idx="1">
                  <c:v>9788</c:v>
                </c:pt>
                <c:pt idx="2">
                  <c:v>9190.44</c:v>
                </c:pt>
                <c:pt idx="3">
                  <c:v>9917.32</c:v>
                </c:pt>
                <c:pt idx="4">
                  <c:v>9814.48</c:v>
                </c:pt>
                <c:pt idx="5">
                  <c:v>10188.48</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124571008"/>
        <c:axId val="69485696"/>
      </c:lineChart>
      <c:catAx>
        <c:axId val="12457100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spc="20" baseline="0">
                <a:solidFill>
                  <a:schemeClr val="tx1"/>
                </a:solidFill>
                <a:latin typeface="+mn-lt"/>
                <a:ea typeface="+mn-ea"/>
                <a:cs typeface="+mn-cs"/>
              </a:defRPr>
            </a:pPr>
            <a:endParaRPr lang="en-US"/>
          </a:p>
        </c:txPr>
        <c:crossAx val="69485696"/>
        <c:crosses val="autoZero"/>
        <c:auto val="1"/>
        <c:lblAlgn val="ctr"/>
        <c:lblOffset val="100"/>
        <c:noMultiLvlLbl val="0"/>
      </c:catAx>
      <c:valAx>
        <c:axId val="694856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spc="20" baseline="0">
                <a:solidFill>
                  <a:schemeClr val="tx1"/>
                </a:solidFill>
                <a:latin typeface="+mn-lt"/>
                <a:ea typeface="+mn-ea"/>
                <a:cs typeface="+mn-cs"/>
              </a:defRPr>
            </a:pPr>
            <a:endParaRPr lang="en-US"/>
          </a:p>
        </c:txPr>
        <c:crossAx val="12457100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8806E9-11A8-D647-B466-11A17DD4C1F5}" type="datetimeFigureOut">
              <a:rPr lang="en-US" smtClean="0"/>
              <a:t>10/13/2016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8AA041-ACA5-DE44-A6C8-ADD8B3C4D8CB}" type="slidenum">
              <a:rPr lang="en-US" smtClean="0"/>
              <a:t>‹#›</a:t>
            </a:fld>
            <a:endParaRPr lang="en-US" dirty="0"/>
          </a:p>
        </p:txBody>
      </p:sp>
    </p:spTree>
    <p:extLst>
      <p:ext uri="{BB962C8B-B14F-4D97-AF65-F5344CB8AC3E}">
        <p14:creationId xmlns:p14="http://schemas.microsoft.com/office/powerpoint/2010/main" val="39953518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0E36E7-AB26-7944-956A-2A49C98BD6D6}" type="datetimeFigureOut">
              <a:rPr lang="en-US" smtClean="0"/>
              <a:t>10/13/2016</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4C147-F613-1C4B-A720-8B9AA76913FE}" type="slidenum">
              <a:rPr lang="en-US" smtClean="0"/>
              <a:t>‹#›</a:t>
            </a:fld>
            <a:endParaRPr lang="en-US" dirty="0"/>
          </a:p>
        </p:txBody>
      </p:sp>
    </p:spTree>
    <p:extLst>
      <p:ext uri="{BB962C8B-B14F-4D97-AF65-F5344CB8AC3E}">
        <p14:creationId xmlns:p14="http://schemas.microsoft.com/office/powerpoint/2010/main" val="888773321"/>
      </p:ext>
    </p:extLst>
  </p:cSld>
  <p:clrMap bg1="lt1" tx1="dk1" bg2="lt2" tx2="dk2" accent1="accent1" accent2="accent2" accent3="accent3" accent4="accent4" accent5="accent5" accent6="accent6" hlink="hlink" folHlink="folHlink"/>
  <p:hf hdr="0" ftr="0" dt="0"/>
  <p:notesStyle>
    <a:lvl1pPr marL="0" algn="l" defTabSz="356616" rtl="0" eaLnBrk="1" latinLnBrk="0" hangingPunct="1">
      <a:defRPr sz="900" kern="1200">
        <a:solidFill>
          <a:schemeClr val="tx1"/>
        </a:solidFill>
        <a:latin typeface="+mn-lt"/>
        <a:ea typeface="+mn-ea"/>
        <a:cs typeface="+mn-cs"/>
      </a:defRPr>
    </a:lvl1pPr>
    <a:lvl2pPr marL="356616" algn="l" defTabSz="356616" rtl="0" eaLnBrk="1" latinLnBrk="0" hangingPunct="1">
      <a:defRPr sz="900" kern="1200">
        <a:solidFill>
          <a:schemeClr val="tx1"/>
        </a:solidFill>
        <a:latin typeface="+mn-lt"/>
        <a:ea typeface="+mn-ea"/>
        <a:cs typeface="+mn-cs"/>
      </a:defRPr>
    </a:lvl2pPr>
    <a:lvl3pPr marL="713232" algn="l" defTabSz="356616" rtl="0" eaLnBrk="1" latinLnBrk="0" hangingPunct="1">
      <a:defRPr sz="900" kern="1200">
        <a:solidFill>
          <a:schemeClr val="tx1"/>
        </a:solidFill>
        <a:latin typeface="+mn-lt"/>
        <a:ea typeface="+mn-ea"/>
        <a:cs typeface="+mn-cs"/>
      </a:defRPr>
    </a:lvl3pPr>
    <a:lvl4pPr marL="1069848" algn="l" defTabSz="356616" rtl="0" eaLnBrk="1" latinLnBrk="0" hangingPunct="1">
      <a:defRPr sz="900" kern="1200">
        <a:solidFill>
          <a:schemeClr val="tx1"/>
        </a:solidFill>
        <a:latin typeface="+mn-lt"/>
        <a:ea typeface="+mn-ea"/>
        <a:cs typeface="+mn-cs"/>
      </a:defRPr>
    </a:lvl4pPr>
    <a:lvl5pPr marL="1426464" algn="l" defTabSz="356616" rtl="0" eaLnBrk="1" latinLnBrk="0" hangingPunct="1">
      <a:defRPr sz="900" kern="1200">
        <a:solidFill>
          <a:schemeClr val="tx1"/>
        </a:solidFill>
        <a:latin typeface="+mn-lt"/>
        <a:ea typeface="+mn-ea"/>
        <a:cs typeface="+mn-cs"/>
      </a:defRPr>
    </a:lvl5pPr>
    <a:lvl6pPr marL="1783080" algn="l" defTabSz="356616" rtl="0" eaLnBrk="1" latinLnBrk="0" hangingPunct="1">
      <a:defRPr sz="900" kern="1200">
        <a:solidFill>
          <a:schemeClr val="tx1"/>
        </a:solidFill>
        <a:latin typeface="+mn-lt"/>
        <a:ea typeface="+mn-ea"/>
        <a:cs typeface="+mn-cs"/>
      </a:defRPr>
    </a:lvl6pPr>
    <a:lvl7pPr marL="2139696" algn="l" defTabSz="356616" rtl="0" eaLnBrk="1" latinLnBrk="0" hangingPunct="1">
      <a:defRPr sz="900" kern="1200">
        <a:solidFill>
          <a:schemeClr val="tx1"/>
        </a:solidFill>
        <a:latin typeface="+mn-lt"/>
        <a:ea typeface="+mn-ea"/>
        <a:cs typeface="+mn-cs"/>
      </a:defRPr>
    </a:lvl7pPr>
    <a:lvl8pPr marL="2496312" algn="l" defTabSz="356616" rtl="0" eaLnBrk="1" latinLnBrk="0" hangingPunct="1">
      <a:defRPr sz="900" kern="1200">
        <a:solidFill>
          <a:schemeClr val="tx1"/>
        </a:solidFill>
        <a:latin typeface="+mn-lt"/>
        <a:ea typeface="+mn-ea"/>
        <a:cs typeface="+mn-cs"/>
      </a:defRPr>
    </a:lvl8pPr>
    <a:lvl9pPr marL="2852928" algn="l" defTabSz="356616"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4325" y="965673"/>
            <a:ext cx="8549640" cy="1494253"/>
          </a:xfrm>
        </p:spPr>
        <p:txBody>
          <a:bodyPr anchor="b"/>
          <a:lstStyle>
            <a:lvl1pPr>
              <a:defRPr sz="3900"/>
            </a:lvl1pPr>
          </a:lstStyle>
          <a:p>
            <a:r>
              <a:rPr lang="en-US" dirty="0"/>
              <a:t>Click to edit Master title style</a:t>
            </a:r>
          </a:p>
        </p:txBody>
      </p:sp>
      <p:sp>
        <p:nvSpPr>
          <p:cNvPr id="3" name="Subtitle 2"/>
          <p:cNvSpPr>
            <a:spLocks noGrp="1"/>
          </p:cNvSpPr>
          <p:nvPr>
            <p:ph type="subTitle" idx="1"/>
          </p:nvPr>
        </p:nvSpPr>
        <p:spPr>
          <a:xfrm>
            <a:off x="314325" y="2470091"/>
            <a:ext cx="8549640" cy="750250"/>
          </a:xfrm>
        </p:spPr>
        <p:txBody>
          <a:bodyPr/>
          <a:lstStyle>
            <a:lvl1pPr marL="0" indent="0" algn="l">
              <a:buNone/>
              <a:defRPr sz="3900">
                <a:solidFill>
                  <a:schemeClr val="tx1"/>
                </a:solidFill>
              </a:defRPr>
            </a:lvl1pPr>
            <a:lvl2pPr marL="509426" indent="0" algn="ctr">
              <a:buNone/>
              <a:defRPr>
                <a:solidFill>
                  <a:schemeClr val="tx1">
                    <a:tint val="75000"/>
                  </a:schemeClr>
                </a:solidFill>
              </a:defRPr>
            </a:lvl2pPr>
            <a:lvl3pPr marL="1018852" indent="0" algn="ctr">
              <a:buNone/>
              <a:defRPr>
                <a:solidFill>
                  <a:schemeClr val="tx1">
                    <a:tint val="75000"/>
                  </a:schemeClr>
                </a:solidFill>
              </a:defRPr>
            </a:lvl3pPr>
            <a:lvl4pPr marL="1528278" indent="0" algn="ctr">
              <a:buNone/>
              <a:defRPr>
                <a:solidFill>
                  <a:schemeClr val="tx1">
                    <a:tint val="75000"/>
                  </a:schemeClr>
                </a:solidFill>
              </a:defRPr>
            </a:lvl4pPr>
            <a:lvl5pPr marL="2037704" indent="0" algn="ctr">
              <a:buNone/>
              <a:defRPr>
                <a:solidFill>
                  <a:schemeClr val="tx1">
                    <a:tint val="75000"/>
                  </a:schemeClr>
                </a:solidFill>
              </a:defRPr>
            </a:lvl5pPr>
            <a:lvl6pPr marL="2547130" indent="0" algn="ctr">
              <a:buNone/>
              <a:defRPr>
                <a:solidFill>
                  <a:schemeClr val="tx1">
                    <a:tint val="75000"/>
                  </a:schemeClr>
                </a:solidFill>
              </a:defRPr>
            </a:lvl6pPr>
            <a:lvl7pPr marL="3056556" indent="0" algn="ctr">
              <a:buNone/>
              <a:defRPr>
                <a:solidFill>
                  <a:schemeClr val="tx1">
                    <a:tint val="75000"/>
                  </a:schemeClr>
                </a:solidFill>
              </a:defRPr>
            </a:lvl7pPr>
            <a:lvl8pPr marL="3565981" indent="0" algn="ctr">
              <a:buNone/>
              <a:defRPr>
                <a:solidFill>
                  <a:schemeClr val="tx1">
                    <a:tint val="75000"/>
                  </a:schemeClr>
                </a:solidFill>
              </a:defRPr>
            </a:lvl8pPr>
            <a:lvl9pPr marL="4075408" indent="0" algn="ctr">
              <a:buNone/>
              <a:defRPr>
                <a:solidFill>
                  <a:schemeClr val="tx1">
                    <a:tint val="75000"/>
                  </a:schemeClr>
                </a:solidFill>
              </a:defRPr>
            </a:lvl9pPr>
          </a:lstStyle>
          <a:p>
            <a:r>
              <a:rPr lang="en-US" dirty="0"/>
              <a:t>Click to edit Master subtitle style</a:t>
            </a:r>
          </a:p>
        </p:txBody>
      </p:sp>
      <p:sp>
        <p:nvSpPr>
          <p:cNvPr id="24" name="Slide Number Placeholder 5"/>
          <p:cNvSpPr>
            <a:spLocks noGrp="1"/>
          </p:cNvSpPr>
          <p:nvPr>
            <p:ph type="sldNum" sz="quarter" idx="4"/>
          </p:nvPr>
        </p:nvSpPr>
        <p:spPr>
          <a:xfrm>
            <a:off x="8612505" y="6721239"/>
            <a:ext cx="1257300" cy="431800"/>
          </a:xfrm>
          <a:prstGeom prst="rect">
            <a:avLst/>
          </a:prstGeom>
        </p:spPr>
        <p:txBody>
          <a:bodyPr vert="horz" lIns="101885" tIns="50943" rIns="101885" bIns="50943" rtlCol="0" anchor="ctr"/>
          <a:lstStyle>
            <a:lvl1pPr marL="0" algn="r" defTabSz="509426" rtl="0" eaLnBrk="1" latinLnBrk="0" hangingPunct="1">
              <a:defRPr lang="en-US" sz="3100" b="0" i="0" kern="1200" smtClean="0">
                <a:solidFill>
                  <a:srgbClr val="000000"/>
                </a:solidFill>
                <a:latin typeface="Sprint Sans Ofc Med Regular"/>
                <a:ea typeface="+mn-ea"/>
                <a:cs typeface="Sprint Sans Ofc Med Regular"/>
              </a:defRPr>
            </a:lvl1pPr>
          </a:lstStyle>
          <a:p>
            <a:fld id="{3F7246EB-1039-B148-94A0-72C9C3A8D00E}" type="slidenum">
              <a:rPr lang="en-US" smtClean="0"/>
              <a:pPr/>
              <a:t>‹#›</a:t>
            </a:fld>
            <a:endParaRPr lang="en-US" dirty="0"/>
          </a:p>
        </p:txBody>
      </p:sp>
      <p:sp>
        <p:nvSpPr>
          <p:cNvPr id="6" name="Date Placeholder 3"/>
          <p:cNvSpPr>
            <a:spLocks noGrp="1"/>
          </p:cNvSpPr>
          <p:nvPr>
            <p:ph type="dt" sz="half" idx="2"/>
          </p:nvPr>
        </p:nvSpPr>
        <p:spPr>
          <a:xfrm>
            <a:off x="314325" y="3199601"/>
            <a:ext cx="3413760" cy="438150"/>
          </a:xfrm>
          <a:prstGeom prst="rect">
            <a:avLst/>
          </a:prstGeom>
        </p:spPr>
        <p:txBody>
          <a:bodyPr vert="horz" lIns="0" tIns="0" rIns="0" bIns="0" rtlCol="0" anchor="ctr"/>
          <a:lstStyle>
            <a:lvl1pPr algn="l">
              <a:defRPr lang="en-US" sz="2000" kern="1200" dirty="0">
                <a:solidFill>
                  <a:schemeClr val="tx1"/>
                </a:solidFill>
                <a:latin typeface="Sprint Sans Ofc Regular"/>
                <a:ea typeface="+mn-ea"/>
                <a:cs typeface="Sprint Sans Ofc Regular"/>
              </a:defRPr>
            </a:lvl1pPr>
          </a:lstStyle>
          <a:p>
            <a:r>
              <a:rPr lang="en-US"/>
              <a:t>8/4/15</a:t>
            </a:r>
            <a:endParaRPr lang="en-US" dirty="0"/>
          </a:p>
        </p:txBody>
      </p:sp>
    </p:spTree>
    <p:extLst>
      <p:ext uri="{BB962C8B-B14F-4D97-AF65-F5344CB8AC3E}">
        <p14:creationId xmlns:p14="http://schemas.microsoft.com/office/powerpoint/2010/main" val="133790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py w/Images">
    <p:spTree>
      <p:nvGrpSpPr>
        <p:cNvPr id="1" name=""/>
        <p:cNvGrpSpPr/>
        <p:nvPr/>
      </p:nvGrpSpPr>
      <p:grpSpPr>
        <a:xfrm>
          <a:off x="0" y="0"/>
          <a:ext cx="0" cy="0"/>
          <a:chOff x="0" y="0"/>
          <a:chExt cx="0" cy="0"/>
        </a:xfrm>
      </p:grpSpPr>
      <p:sp>
        <p:nvSpPr>
          <p:cNvPr id="16" name="Content Placeholder 14"/>
          <p:cNvSpPr>
            <a:spLocks noGrp="1"/>
          </p:cNvSpPr>
          <p:nvPr>
            <p:ph sz="quarter" idx="17" hasCustomPrompt="1"/>
          </p:nvPr>
        </p:nvSpPr>
        <p:spPr>
          <a:xfrm>
            <a:off x="3780682" y="1319341"/>
            <a:ext cx="5237194" cy="4410705"/>
          </a:xfrm>
          <a:solidFill>
            <a:schemeClr val="bg1">
              <a:lumMod val="75000"/>
            </a:schemeClr>
          </a:solidFill>
        </p:spPr>
        <p:txBody>
          <a:bodyPr vert="horz" lIns="0" tIns="0" rIns="0" bIns="0" rtlCol="0">
            <a:noAutofit/>
          </a:bodyPr>
          <a:lstStyle>
            <a:lvl1pPr>
              <a:defRPr lang="en-US" baseline="0" dirty="0"/>
            </a:lvl1pPr>
          </a:lstStyle>
          <a:p>
            <a:pPr lvl="0"/>
            <a:r>
              <a:rPr lang="en-US" dirty="0"/>
              <a:t>Content placeholder</a:t>
            </a:r>
          </a:p>
        </p:txBody>
      </p:sp>
      <p:sp>
        <p:nvSpPr>
          <p:cNvPr id="15" name="Content Placeholder 14"/>
          <p:cNvSpPr>
            <a:spLocks noGrp="1"/>
          </p:cNvSpPr>
          <p:nvPr>
            <p:ph sz="quarter" idx="16" hasCustomPrompt="1"/>
          </p:nvPr>
        </p:nvSpPr>
        <p:spPr>
          <a:xfrm>
            <a:off x="310771" y="1319341"/>
            <a:ext cx="3404224" cy="4410705"/>
          </a:xfrm>
          <a:solidFill>
            <a:schemeClr val="bg1">
              <a:lumMod val="75000"/>
            </a:schemeClr>
          </a:solidFill>
        </p:spPr>
        <p:txBody>
          <a:bodyPr vert="horz" lIns="0" tIns="0" rIns="0" bIns="0" rtlCol="0">
            <a:noAutofit/>
          </a:bodyPr>
          <a:lstStyle>
            <a:lvl1pPr>
              <a:defRPr lang="en-US" baseline="0" dirty="0"/>
            </a:lvl1pPr>
          </a:lstStyle>
          <a:p>
            <a:pPr lvl="0"/>
            <a:r>
              <a:rPr lang="en-US" dirty="0"/>
              <a:t>Use this template page when showing multiple graphic elements (tables, pictures, etc.)</a:t>
            </a:r>
          </a:p>
        </p:txBody>
      </p:sp>
      <p:sp>
        <p:nvSpPr>
          <p:cNvPr id="2" name="Title 1"/>
          <p:cNvSpPr>
            <a:spLocks noGrp="1"/>
          </p:cNvSpPr>
          <p:nvPr>
            <p:ph type="title" hasCustomPrompt="1"/>
          </p:nvPr>
        </p:nvSpPr>
        <p:spPr>
          <a:xfrm>
            <a:off x="310770" y="32761"/>
            <a:ext cx="6447745" cy="814791"/>
          </a:xfrm>
        </p:spPr>
        <p:txBody>
          <a:bodyPr/>
          <a:lstStyle>
            <a:lvl1pPr>
              <a:defRPr sz="3100"/>
            </a:lvl1pPr>
          </a:lstStyle>
          <a:p>
            <a:r>
              <a:rPr lang="en-US" dirty="0"/>
              <a:t>Header Goes Here</a:t>
            </a:r>
          </a:p>
        </p:txBody>
      </p:sp>
      <p:sp>
        <p:nvSpPr>
          <p:cNvPr id="4" name="Date Placeholder 3"/>
          <p:cNvSpPr>
            <a:spLocks noGrp="1"/>
          </p:cNvSpPr>
          <p:nvPr>
            <p:ph type="dt" sz="half" idx="10"/>
          </p:nvPr>
        </p:nvSpPr>
        <p:spPr>
          <a:xfrm>
            <a:off x="6035040" y="-623173"/>
            <a:ext cx="2346960" cy="413808"/>
          </a:xfrm>
          <a:prstGeom prst="rect">
            <a:avLst/>
          </a:prstGeom>
        </p:spPr>
        <p:txBody>
          <a:bodyPr lIns="71323" tIns="35662" rIns="71323" bIns="35662"/>
          <a:lstStyle/>
          <a:p>
            <a:endParaRPr lang="en-US" dirty="0"/>
          </a:p>
        </p:txBody>
      </p:sp>
      <p:sp>
        <p:nvSpPr>
          <p:cNvPr id="6" name="Slide Number Placeholder 5"/>
          <p:cNvSpPr>
            <a:spLocks noGrp="1"/>
          </p:cNvSpPr>
          <p:nvPr>
            <p:ph type="sldNum" sz="quarter" idx="12"/>
          </p:nvPr>
        </p:nvSpPr>
        <p:spPr/>
        <p:txBody>
          <a:bodyPr/>
          <a:lstStyle/>
          <a:p>
            <a:fld id="{3F7246EB-1039-B148-94A0-72C9C3A8D00E}" type="slidenum">
              <a:rPr lang="en-US" smtClean="0"/>
              <a:t>‹#›</a:t>
            </a:fld>
            <a:endParaRPr lang="en-US" dirty="0"/>
          </a:p>
        </p:txBody>
      </p:sp>
    </p:spTree>
    <p:extLst>
      <p:ext uri="{BB962C8B-B14F-4D97-AF65-F5344CB8AC3E}">
        <p14:creationId xmlns:p14="http://schemas.microsoft.com/office/powerpoint/2010/main" val="156152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py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770" y="126062"/>
            <a:ext cx="6548365" cy="721417"/>
          </a:xfrm>
        </p:spPr>
        <p:txBody>
          <a:bodyPr/>
          <a:lstStyle>
            <a:lvl1pPr>
              <a:defRPr sz="3100"/>
            </a:lvl1pPr>
          </a:lstStyle>
          <a:p>
            <a:r>
              <a:rPr lang="en-US" dirty="0"/>
              <a:t>Title</a:t>
            </a:r>
          </a:p>
        </p:txBody>
      </p:sp>
      <p:sp>
        <p:nvSpPr>
          <p:cNvPr id="3" name="Content Placeholder 2"/>
          <p:cNvSpPr>
            <a:spLocks noGrp="1"/>
          </p:cNvSpPr>
          <p:nvPr>
            <p:ph idx="1" hasCustomPrompt="1"/>
          </p:nvPr>
        </p:nvSpPr>
        <p:spPr>
          <a:xfrm>
            <a:off x="310770" y="1322689"/>
            <a:ext cx="6548365" cy="3851463"/>
          </a:xfrm>
        </p:spPr>
        <p:txBody>
          <a:bodyPr/>
          <a:lstStyle>
            <a:lvl1pPr>
              <a:spcBef>
                <a:spcPts val="0"/>
              </a:spcBef>
              <a:spcAft>
                <a:spcPts val="468"/>
              </a:spcAft>
              <a:defRPr sz="1600"/>
            </a:lvl1pPr>
            <a:lvl2pPr>
              <a:spcBef>
                <a:spcPts val="0"/>
              </a:spcBef>
              <a:spcAft>
                <a:spcPts val="468"/>
              </a:spcAft>
              <a:defRPr sz="1100"/>
            </a:lvl2pPr>
            <a:lvl3pPr>
              <a:spcBef>
                <a:spcPts val="0"/>
              </a:spcBef>
              <a:spcAft>
                <a:spcPts val="468"/>
              </a:spcAft>
              <a:defRPr sz="1100"/>
            </a:lvl3pPr>
            <a:lvl4pPr>
              <a:spcBef>
                <a:spcPts val="0"/>
              </a:spcBef>
              <a:spcAft>
                <a:spcPts val="468"/>
              </a:spcAft>
              <a:defRPr sz="900"/>
            </a:lvl4pPr>
            <a:lvl5pPr>
              <a:spcBef>
                <a:spcPts val="0"/>
              </a:spcBef>
              <a:spcAft>
                <a:spcPts val="468"/>
              </a:spcAft>
              <a:defRPr sz="900"/>
            </a:lvl5pPr>
          </a:lstStyle>
          <a:p>
            <a:pPr lvl="0"/>
            <a:r>
              <a:rPr lang="en-US" dirty="0"/>
              <a:t>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35040" y="-623173"/>
            <a:ext cx="2346960" cy="413808"/>
          </a:xfrm>
          <a:prstGeom prst="rect">
            <a:avLst/>
          </a:prstGeom>
        </p:spPr>
        <p:txBody>
          <a:bodyPr lIns="71323" tIns="35662" rIns="71323" bIns="35662"/>
          <a:lstStyle/>
          <a:p>
            <a:endParaRPr lang="en-US" dirty="0"/>
          </a:p>
        </p:txBody>
      </p:sp>
      <p:sp>
        <p:nvSpPr>
          <p:cNvPr id="6" name="Slide Number Placeholder 5"/>
          <p:cNvSpPr>
            <a:spLocks noGrp="1"/>
          </p:cNvSpPr>
          <p:nvPr>
            <p:ph type="sldNum" sz="quarter" idx="12"/>
          </p:nvPr>
        </p:nvSpPr>
        <p:spPr/>
        <p:txBody>
          <a:bodyPr/>
          <a:lstStyle/>
          <a:p>
            <a:fld id="{3F7246EB-1039-B148-94A0-72C9C3A8D00E}" type="slidenum">
              <a:rPr lang="en-US" smtClean="0"/>
              <a:t>‹#›</a:t>
            </a:fld>
            <a:endParaRPr lang="en-US" dirty="0"/>
          </a:p>
        </p:txBody>
      </p:sp>
    </p:spTree>
    <p:extLst>
      <p:ext uri="{BB962C8B-B14F-4D97-AF65-F5344CB8AC3E}">
        <p14:creationId xmlns:p14="http://schemas.microsoft.com/office/powerpoint/2010/main" val="23767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314325" y="901394"/>
            <a:ext cx="8720199" cy="1543685"/>
          </a:xfrm>
        </p:spPr>
        <p:txBody>
          <a:bodyPr anchor="b"/>
          <a:lstStyle>
            <a:lvl1pPr algn="l">
              <a:defRPr lang="en-US" sz="3100" b="0" i="0" kern="1200" dirty="0">
                <a:solidFill>
                  <a:schemeClr val="tx1"/>
                </a:solidFill>
                <a:latin typeface="Sprint Sans Ofc Med Regular"/>
                <a:ea typeface="+mj-ea"/>
                <a:cs typeface="Sprint Sans Ofc Med Regular"/>
              </a:defRPr>
            </a:lvl1pPr>
          </a:lstStyle>
          <a:p>
            <a:r>
              <a:rPr lang="en-US" dirty="0"/>
              <a:t>Click to edit Master title style</a:t>
            </a:r>
          </a:p>
        </p:txBody>
      </p:sp>
      <p:sp>
        <p:nvSpPr>
          <p:cNvPr id="3" name="Text Placeholder 2"/>
          <p:cNvSpPr>
            <a:spLocks noGrp="1"/>
          </p:cNvSpPr>
          <p:nvPr>
            <p:ph type="body" idx="1"/>
          </p:nvPr>
        </p:nvSpPr>
        <p:spPr>
          <a:xfrm>
            <a:off x="314325" y="2442989"/>
            <a:ext cx="8720199" cy="1700212"/>
          </a:xfrm>
        </p:spPr>
        <p:txBody>
          <a:bodyPr anchor="t"/>
          <a:lstStyle>
            <a:lvl1pPr marL="0" indent="0">
              <a:buNone/>
              <a:defRPr lang="en-US" sz="3100" kern="1200" dirty="0" smtClean="0">
                <a:solidFill>
                  <a:schemeClr val="tx1"/>
                </a:solidFill>
                <a:latin typeface="Sprint Sans Ofc Regular"/>
                <a:ea typeface="+mn-ea"/>
                <a:cs typeface="Sprint Sans Ofc Regular"/>
              </a:defRPr>
            </a:lvl1pPr>
            <a:lvl2pPr marL="509426" indent="0">
              <a:buNone/>
              <a:defRPr sz="2000">
                <a:solidFill>
                  <a:schemeClr val="tx1">
                    <a:tint val="75000"/>
                  </a:schemeClr>
                </a:solidFill>
              </a:defRPr>
            </a:lvl2pPr>
            <a:lvl3pPr marL="1018852" indent="0">
              <a:buNone/>
              <a:defRPr sz="1800">
                <a:solidFill>
                  <a:schemeClr val="tx1">
                    <a:tint val="75000"/>
                  </a:schemeClr>
                </a:solidFill>
              </a:defRPr>
            </a:lvl3pPr>
            <a:lvl4pPr marL="1528278" indent="0">
              <a:buNone/>
              <a:defRPr sz="1600">
                <a:solidFill>
                  <a:schemeClr val="tx1">
                    <a:tint val="75000"/>
                  </a:schemeClr>
                </a:solidFill>
              </a:defRPr>
            </a:lvl4pPr>
            <a:lvl5pPr marL="2037704" indent="0">
              <a:buNone/>
              <a:defRPr sz="1600">
                <a:solidFill>
                  <a:schemeClr val="tx1">
                    <a:tint val="75000"/>
                  </a:schemeClr>
                </a:solidFill>
              </a:defRPr>
            </a:lvl5pPr>
            <a:lvl6pPr marL="2547130" indent="0">
              <a:buNone/>
              <a:defRPr sz="1600">
                <a:solidFill>
                  <a:schemeClr val="tx1">
                    <a:tint val="75000"/>
                  </a:schemeClr>
                </a:solidFill>
              </a:defRPr>
            </a:lvl6pPr>
            <a:lvl7pPr marL="3056556" indent="0">
              <a:buNone/>
              <a:defRPr sz="1600">
                <a:solidFill>
                  <a:schemeClr val="tx1">
                    <a:tint val="75000"/>
                  </a:schemeClr>
                </a:solidFill>
              </a:defRPr>
            </a:lvl7pPr>
            <a:lvl8pPr marL="3565981" indent="0">
              <a:buNone/>
              <a:defRPr sz="1600">
                <a:solidFill>
                  <a:schemeClr val="tx1">
                    <a:tint val="75000"/>
                  </a:schemeClr>
                </a:solidFill>
              </a:defRPr>
            </a:lvl8pPr>
            <a:lvl9pPr marL="4075408"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35040" y="-623173"/>
            <a:ext cx="2346960" cy="413808"/>
          </a:xfrm>
          <a:prstGeom prst="rect">
            <a:avLst/>
          </a:prstGeom>
        </p:spPr>
        <p:txBody>
          <a:bodyPr lIns="71323" tIns="35662" rIns="71323" bIns="35662"/>
          <a:lstStyle/>
          <a:p>
            <a:endParaRPr lang="en-US" dirty="0"/>
          </a:p>
        </p:txBody>
      </p:sp>
      <p:sp>
        <p:nvSpPr>
          <p:cNvPr id="6" name="Slide Number Placeholder 5"/>
          <p:cNvSpPr>
            <a:spLocks noGrp="1"/>
          </p:cNvSpPr>
          <p:nvPr>
            <p:ph type="sldNum" sz="quarter" idx="12"/>
          </p:nvPr>
        </p:nvSpPr>
        <p:spPr/>
        <p:txBody>
          <a:bodyPr/>
          <a:lstStyle/>
          <a:p>
            <a:fld id="{3F7246EB-1039-B148-94A0-72C9C3A8D00E}" type="slidenum">
              <a:rPr lang="en-US" smtClean="0"/>
              <a:t>‹#›</a:t>
            </a:fld>
            <a:endParaRPr lang="en-US" dirty="0"/>
          </a:p>
        </p:txBody>
      </p:sp>
    </p:spTree>
    <p:extLst>
      <p:ext uri="{BB962C8B-B14F-4D97-AF65-F5344CB8AC3E}">
        <p14:creationId xmlns:p14="http://schemas.microsoft.com/office/powerpoint/2010/main" val="106965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8891" y="126063"/>
            <a:ext cx="8735230" cy="721489"/>
          </a:xfrm>
        </p:spPr>
        <p:txBody>
          <a:bodyPr/>
          <a:lstStyle>
            <a:lvl1pPr>
              <a:defRPr sz="3100"/>
            </a:lvl1pPr>
          </a:lstStyle>
          <a:p>
            <a:r>
              <a:rPr lang="en-US" dirty="0"/>
              <a:t>Click to edit Master title style</a:t>
            </a:r>
          </a:p>
        </p:txBody>
      </p:sp>
      <p:sp>
        <p:nvSpPr>
          <p:cNvPr id="3" name="Date Placeholder 2"/>
          <p:cNvSpPr>
            <a:spLocks noGrp="1"/>
          </p:cNvSpPr>
          <p:nvPr>
            <p:ph type="dt" sz="half" idx="10"/>
          </p:nvPr>
        </p:nvSpPr>
        <p:spPr>
          <a:xfrm>
            <a:off x="6035040" y="-623173"/>
            <a:ext cx="2346960" cy="413808"/>
          </a:xfrm>
          <a:prstGeom prst="rect">
            <a:avLst/>
          </a:prstGeom>
        </p:spPr>
        <p:txBody>
          <a:bodyPr lIns="71323" tIns="35662" rIns="71323" bIns="35662"/>
          <a:lstStyle/>
          <a:p>
            <a:endParaRPr lang="en-US" dirty="0"/>
          </a:p>
        </p:txBody>
      </p:sp>
      <p:sp>
        <p:nvSpPr>
          <p:cNvPr id="5" name="Slide Number Placeholder 4"/>
          <p:cNvSpPr>
            <a:spLocks noGrp="1"/>
          </p:cNvSpPr>
          <p:nvPr>
            <p:ph type="sldNum" sz="quarter" idx="12"/>
          </p:nvPr>
        </p:nvSpPr>
        <p:spPr/>
        <p:txBody>
          <a:bodyPr/>
          <a:lstStyle/>
          <a:p>
            <a:fld id="{3F7246EB-1039-B148-94A0-72C9C3A8D00E}" type="slidenum">
              <a:rPr lang="en-US" smtClean="0"/>
              <a:t>‹#›</a:t>
            </a:fld>
            <a:endParaRPr lang="en-US" dirty="0"/>
          </a:p>
        </p:txBody>
      </p:sp>
    </p:spTree>
    <p:extLst>
      <p:ext uri="{BB962C8B-B14F-4D97-AF65-F5344CB8AC3E}">
        <p14:creationId xmlns:p14="http://schemas.microsoft.com/office/powerpoint/2010/main" val="369950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8891" y="126063"/>
            <a:ext cx="8735230" cy="721489"/>
          </a:xfrm>
        </p:spPr>
        <p:txBody>
          <a:bodyPr/>
          <a:lstStyle>
            <a:lvl1pPr>
              <a:defRPr sz="31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3F7246EB-1039-B148-94A0-72C9C3A8D00E}" type="slidenum">
              <a:rPr lang="en-US" smtClean="0"/>
              <a:t>‹#›</a:t>
            </a:fld>
            <a:endParaRPr lang="en-US" dirty="0"/>
          </a:p>
        </p:txBody>
      </p:sp>
      <p:sp>
        <p:nvSpPr>
          <p:cNvPr id="7" name="Table Placeholder 6"/>
          <p:cNvSpPr>
            <a:spLocks noGrp="1"/>
          </p:cNvSpPr>
          <p:nvPr>
            <p:ph type="tbl" sz="quarter" idx="13" hasCustomPrompt="1"/>
          </p:nvPr>
        </p:nvSpPr>
        <p:spPr>
          <a:xfrm>
            <a:off x="328513" y="1328066"/>
            <a:ext cx="8735608" cy="4533900"/>
          </a:xfrm>
          <a:solidFill>
            <a:srgbClr val="BFBFBF"/>
          </a:solidFill>
        </p:spPr>
        <p:txBody>
          <a:bodyPr vert="horz" lIns="0" tIns="0" rIns="0" bIns="0" rtlCol="0">
            <a:noAutofit/>
          </a:bodyPr>
          <a:lstStyle>
            <a:lvl1pPr>
              <a:defRPr lang="en-US"/>
            </a:lvl1pPr>
          </a:lstStyle>
          <a:p>
            <a:pPr lvl="0"/>
            <a:r>
              <a:rPr lang="en-US" dirty="0"/>
              <a:t>Use this template page when importing a table</a:t>
            </a:r>
          </a:p>
        </p:txBody>
      </p:sp>
    </p:spTree>
    <p:extLst>
      <p:ext uri="{BB962C8B-B14F-4D97-AF65-F5344CB8AC3E}">
        <p14:creationId xmlns:p14="http://schemas.microsoft.com/office/powerpoint/2010/main" val="107235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28514" y="1327522"/>
            <a:ext cx="8735607" cy="4533900"/>
          </a:xfrm>
          <a:solidFill>
            <a:srgbClr val="BFBFBF"/>
          </a:solidFill>
        </p:spPr>
        <p:txBody>
          <a:bodyPr/>
          <a:lstStyle>
            <a:lvl1pPr>
              <a:defRPr baseline="0"/>
            </a:lvl1pPr>
          </a:lstStyle>
          <a:p>
            <a:r>
              <a:rPr lang="en-US" dirty="0"/>
              <a:t>Use this template page when importing a picture</a:t>
            </a:r>
          </a:p>
        </p:txBody>
      </p:sp>
      <p:sp>
        <p:nvSpPr>
          <p:cNvPr id="2" name="Title 1"/>
          <p:cNvSpPr>
            <a:spLocks noGrp="1"/>
          </p:cNvSpPr>
          <p:nvPr>
            <p:ph type="title"/>
          </p:nvPr>
        </p:nvSpPr>
        <p:spPr>
          <a:xfrm>
            <a:off x="328891" y="126063"/>
            <a:ext cx="8735230" cy="721489"/>
          </a:xfrm>
        </p:spPr>
        <p:txBody>
          <a:bodyPr/>
          <a:lstStyle>
            <a:lvl1pPr>
              <a:defRPr sz="3100"/>
            </a:lvl1pPr>
          </a:lstStyle>
          <a:p>
            <a:r>
              <a:rPr lang="en-US" dirty="0"/>
              <a:t>Click to edit Master title style</a:t>
            </a:r>
          </a:p>
        </p:txBody>
      </p:sp>
      <p:sp>
        <p:nvSpPr>
          <p:cNvPr id="3" name="Date Placeholder 2"/>
          <p:cNvSpPr>
            <a:spLocks noGrp="1"/>
          </p:cNvSpPr>
          <p:nvPr>
            <p:ph type="dt" sz="half" idx="10"/>
          </p:nvPr>
        </p:nvSpPr>
        <p:spPr>
          <a:xfrm>
            <a:off x="6035040" y="-623173"/>
            <a:ext cx="2346960" cy="413808"/>
          </a:xfrm>
          <a:prstGeom prst="rect">
            <a:avLst/>
          </a:prstGeom>
        </p:spPr>
        <p:txBody>
          <a:bodyPr lIns="71323" tIns="35662" rIns="71323" bIns="35662"/>
          <a:lstStyle/>
          <a:p>
            <a:endParaRPr lang="en-US" dirty="0"/>
          </a:p>
        </p:txBody>
      </p:sp>
      <p:sp>
        <p:nvSpPr>
          <p:cNvPr id="5" name="Slide Number Placeholder 4"/>
          <p:cNvSpPr>
            <a:spLocks noGrp="1"/>
          </p:cNvSpPr>
          <p:nvPr>
            <p:ph type="sldNum" sz="quarter" idx="12"/>
          </p:nvPr>
        </p:nvSpPr>
        <p:spPr/>
        <p:txBody>
          <a:bodyPr/>
          <a:lstStyle/>
          <a:p>
            <a:fld id="{3F7246EB-1039-B148-94A0-72C9C3A8D00E}" type="slidenum">
              <a:rPr lang="en-US" smtClean="0"/>
              <a:t>‹#›</a:t>
            </a:fld>
            <a:endParaRPr lang="en-US" dirty="0"/>
          </a:p>
        </p:txBody>
      </p:sp>
    </p:spTree>
    <p:extLst>
      <p:ext uri="{BB962C8B-B14F-4D97-AF65-F5344CB8AC3E}">
        <p14:creationId xmlns:p14="http://schemas.microsoft.com/office/powerpoint/2010/main" val="268635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0" y="-623173"/>
            <a:ext cx="2346960" cy="413808"/>
          </a:xfrm>
          <a:prstGeom prst="rect">
            <a:avLst/>
          </a:prstGeom>
        </p:spPr>
        <p:txBody>
          <a:bodyPr lIns="71323" tIns="35662" rIns="71323" bIns="35662"/>
          <a:lstStyle/>
          <a:p>
            <a:endParaRPr lang="en-US" dirty="0"/>
          </a:p>
        </p:txBody>
      </p:sp>
      <p:sp>
        <p:nvSpPr>
          <p:cNvPr id="4" name="Slide Number Placeholder 3"/>
          <p:cNvSpPr>
            <a:spLocks noGrp="1"/>
          </p:cNvSpPr>
          <p:nvPr>
            <p:ph type="sldNum" sz="quarter" idx="12"/>
          </p:nvPr>
        </p:nvSpPr>
        <p:spPr/>
        <p:txBody>
          <a:bodyPr/>
          <a:lstStyle/>
          <a:p>
            <a:fld id="{3F7246EB-1039-B148-94A0-72C9C3A8D00E}" type="slidenum">
              <a:rPr lang="en-US" smtClean="0"/>
              <a:t>‹#›</a:t>
            </a:fld>
            <a:endParaRPr lang="en-US" dirty="0"/>
          </a:p>
        </p:txBody>
      </p:sp>
    </p:spTree>
    <p:extLst>
      <p:ext uri="{BB962C8B-B14F-4D97-AF65-F5344CB8AC3E}">
        <p14:creationId xmlns:p14="http://schemas.microsoft.com/office/powerpoint/2010/main" val="271168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003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892" y="25936"/>
            <a:ext cx="9052560" cy="844283"/>
          </a:xfrm>
          <a:prstGeom prst="rect">
            <a:avLst/>
          </a:prstGeom>
        </p:spPr>
        <p:txBody>
          <a:bodyPr vert="horz" lIns="0" tIns="0" rIns="0" bIns="0" rtlCol="0" anchor="b">
            <a:noAutofit/>
          </a:bodyPr>
          <a:lstStyle/>
          <a:p>
            <a:pPr lvl="0"/>
            <a:r>
              <a:rPr lang="en-US" dirty="0"/>
              <a:t>Click to edit Master title style</a:t>
            </a:r>
          </a:p>
        </p:txBody>
      </p:sp>
      <p:sp>
        <p:nvSpPr>
          <p:cNvPr id="3" name="Text Placeholder 2"/>
          <p:cNvSpPr>
            <a:spLocks noGrp="1"/>
          </p:cNvSpPr>
          <p:nvPr>
            <p:ph type="body" idx="1"/>
          </p:nvPr>
        </p:nvSpPr>
        <p:spPr>
          <a:xfrm>
            <a:off x="328892" y="1311929"/>
            <a:ext cx="8785900" cy="42142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2505" y="6721239"/>
            <a:ext cx="1257300" cy="431800"/>
          </a:xfrm>
          <a:prstGeom prst="rect">
            <a:avLst/>
          </a:prstGeom>
        </p:spPr>
        <p:txBody>
          <a:bodyPr vert="horz" lIns="101885" tIns="50943" rIns="101885" bIns="50943" rtlCol="0" anchor="ctr"/>
          <a:lstStyle>
            <a:lvl1pPr marL="0" algn="r" defTabSz="509426" rtl="0" eaLnBrk="1" latinLnBrk="0" hangingPunct="1">
              <a:defRPr lang="en-US" sz="3100" b="0" i="0" kern="1200" smtClean="0">
                <a:solidFill>
                  <a:srgbClr val="000000"/>
                </a:solidFill>
                <a:latin typeface="Sprint Sans Ofc Med Regular"/>
                <a:ea typeface="+mn-ea"/>
                <a:cs typeface="Sprint Sans Ofc Med Regular"/>
              </a:defRPr>
            </a:lvl1pPr>
          </a:lstStyle>
          <a:p>
            <a:fld id="{3F7246EB-1039-B148-94A0-72C9C3A8D00E}" type="slidenum">
              <a:rPr lang="en-US" smtClean="0"/>
              <a:pPr/>
              <a:t>‹#›</a:t>
            </a:fld>
            <a:endParaRPr lang="en-US" dirty="0"/>
          </a:p>
        </p:txBody>
      </p:sp>
      <p:cxnSp>
        <p:nvCxnSpPr>
          <p:cNvPr id="8" name="Straight Connector 7"/>
          <p:cNvCxnSpPr/>
          <p:nvPr userDrawn="1"/>
        </p:nvCxnSpPr>
        <p:spPr>
          <a:xfrm>
            <a:off x="314325" y="986507"/>
            <a:ext cx="8749797" cy="0"/>
          </a:xfrm>
          <a:prstGeom prst="line">
            <a:avLst/>
          </a:prstGeom>
          <a:ln w="38100" cmpd="sng">
            <a:solidFill>
              <a:srgbClr val="EFB31D"/>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126166" y="7112965"/>
            <a:ext cx="6937956" cy="0"/>
          </a:xfrm>
          <a:prstGeom prst="line">
            <a:avLst/>
          </a:prstGeom>
          <a:ln w="38100" cmpd="sng">
            <a:solidFill>
              <a:srgbClr val="EFB31D"/>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257368" y="7208676"/>
            <a:ext cx="5484476" cy="349019"/>
          </a:xfrm>
          <a:prstGeom prst="rect">
            <a:avLst/>
          </a:prstGeom>
        </p:spPr>
        <p:txBody>
          <a:bodyPr wrap="square" lIns="71323" tIns="35662" rIns="71323" bIns="35662">
            <a:spAutoFit/>
          </a:bodyPr>
          <a:lstStyle/>
          <a:p>
            <a:r>
              <a:rPr lang="en-US" sz="600" kern="800" spc="16" dirty="0">
                <a:solidFill>
                  <a:schemeClr val="tx1"/>
                </a:solidFill>
                <a:latin typeface="Sprint Sans Ofc Regular"/>
                <a:ea typeface="+mn-ea"/>
                <a:cs typeface="Sprint Sans Ofc Regular"/>
              </a:rPr>
              <a:t>©2015 Sprint. This information is subject to Sprint policies regarding use and is the property of Sprint and/or its relevant affiliates and may contain restricted, </a:t>
            </a:r>
            <a:r>
              <a:rPr lang="en-US" sz="600" kern="1200" dirty="0">
                <a:solidFill>
                  <a:schemeClr val="tx1"/>
                </a:solidFill>
                <a:latin typeface="Sprint Sans Ofc Regular"/>
                <a:ea typeface="+mn-ea"/>
                <a:cs typeface="Sprint Sans Ofc Regular"/>
              </a:rPr>
              <a:t>confidential or privileged materials intended for the sole use of the intended recipient. Any review, use, distribution or disclosure is prohibited without authorization. </a:t>
            </a:r>
          </a:p>
        </p:txBody>
      </p:sp>
      <p:sp>
        <p:nvSpPr>
          <p:cNvPr id="10" name="Rectangle 9"/>
          <p:cNvSpPr/>
          <p:nvPr userDrawn="1"/>
        </p:nvSpPr>
        <p:spPr>
          <a:xfrm>
            <a:off x="236024" y="6813201"/>
            <a:ext cx="5484476" cy="379797"/>
          </a:xfrm>
          <a:prstGeom prst="rect">
            <a:avLst/>
          </a:prstGeom>
        </p:spPr>
        <p:txBody>
          <a:bodyPr wrap="square" lIns="71323" tIns="35662" rIns="71323" bIns="35662">
            <a:spAutoFit/>
          </a:bodyPr>
          <a:lstStyle/>
          <a:p>
            <a:r>
              <a:rPr lang="en-US" sz="2000" dirty="0">
                <a:latin typeface="Sprint Sans Ofc Med"/>
              </a:rPr>
              <a:t>#MoveForward</a:t>
            </a:r>
          </a:p>
        </p:txBody>
      </p:sp>
      <p:pic>
        <p:nvPicPr>
          <p:cNvPr id="11" name="Picture 10" descr="Sprint_Relay_Stacked_4C_NoMark.jpg"/>
          <p:cNvPicPr>
            <a:picLocks noChangeAspect="1"/>
          </p:cNvPicPr>
          <p:nvPr userDrawn="1"/>
        </p:nvPicPr>
        <p:blipFill>
          <a:blip r:embed="rId10">
            <a:alphaModFix/>
            <a:extLst>
              <a:ext uri="{28A0092B-C50C-407E-A947-70E740481C1C}">
                <a14:useLocalDpi xmlns:a14="http://schemas.microsoft.com/office/drawing/2010/main" val="0"/>
              </a:ext>
            </a:extLst>
          </a:blip>
          <a:stretch>
            <a:fillRect/>
          </a:stretch>
        </p:blipFill>
        <p:spPr>
          <a:xfrm>
            <a:off x="9031631" y="381725"/>
            <a:ext cx="898869" cy="1391000"/>
          </a:xfrm>
          <a:prstGeom prst="rect">
            <a:avLst/>
          </a:prstGeom>
        </p:spPr>
      </p:pic>
    </p:spTree>
    <p:extLst>
      <p:ext uri="{BB962C8B-B14F-4D97-AF65-F5344CB8AC3E}">
        <p14:creationId xmlns:p14="http://schemas.microsoft.com/office/powerpoint/2010/main" val="74062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4" r:id="rId5"/>
    <p:sldLayoutId id="2147483662" r:id="rId6"/>
    <p:sldLayoutId id="2147483663" r:id="rId7"/>
    <p:sldLayoutId id="2147483655" r:id="rId8"/>
  </p:sldLayoutIdLst>
  <p:hf hdr="0" dt="0"/>
  <p:txStyles>
    <p:titleStyle>
      <a:lvl1pPr algn="l" defTabSz="509426" rtl="0" eaLnBrk="1" latinLnBrk="0" hangingPunct="1">
        <a:spcBef>
          <a:spcPct val="0"/>
        </a:spcBef>
        <a:buNone/>
        <a:defRPr lang="en-US" sz="3900" b="0" i="0" kern="1200">
          <a:solidFill>
            <a:schemeClr val="tx1"/>
          </a:solidFill>
          <a:latin typeface="Sprint Sans Ofc Med Regular"/>
          <a:ea typeface="+mj-ea"/>
          <a:cs typeface="Sprint Sans Ofc Med Regular"/>
        </a:defRPr>
      </a:lvl1pPr>
    </p:titleStyle>
    <p:bodyStyle>
      <a:lvl1pPr marL="0" indent="0" algn="l" defTabSz="509426" rtl="0" eaLnBrk="1" latinLnBrk="0" hangingPunct="1">
        <a:spcBef>
          <a:spcPct val="20000"/>
        </a:spcBef>
        <a:buFontTx/>
        <a:buNone/>
        <a:defRPr sz="1600" kern="1200">
          <a:solidFill>
            <a:schemeClr val="tx1"/>
          </a:solidFill>
          <a:latin typeface="Sprint Sans Ofc Regular"/>
          <a:ea typeface="+mn-ea"/>
          <a:cs typeface="Sprint Sans Ofc Regular"/>
        </a:defRPr>
      </a:lvl1pPr>
      <a:lvl2pPr marL="0" indent="0" algn="l" defTabSz="509426" rtl="0" eaLnBrk="1" latinLnBrk="0" hangingPunct="1">
        <a:spcBef>
          <a:spcPts val="0"/>
        </a:spcBef>
        <a:spcAft>
          <a:spcPts val="468"/>
        </a:spcAft>
        <a:buFontTx/>
        <a:buNone/>
        <a:defRPr sz="900" kern="1200">
          <a:solidFill>
            <a:schemeClr val="tx1"/>
          </a:solidFill>
          <a:latin typeface="Sprint Sans Ofc Regular"/>
          <a:ea typeface="+mn-ea"/>
          <a:cs typeface="Sprint Sans Ofc Regular"/>
        </a:defRPr>
      </a:lvl2pPr>
      <a:lvl3pPr marL="2477" indent="0" algn="l" defTabSz="509426" rtl="0" eaLnBrk="1" latinLnBrk="0" hangingPunct="1">
        <a:spcBef>
          <a:spcPct val="20000"/>
        </a:spcBef>
        <a:buFontTx/>
        <a:buNone/>
        <a:defRPr sz="900" b="0" i="0" kern="1200">
          <a:solidFill>
            <a:schemeClr val="tx1"/>
          </a:solidFill>
          <a:latin typeface="Sprint Sans Ofc Med Regular"/>
          <a:ea typeface="+mn-ea"/>
          <a:cs typeface="Sprint Sans Ofc Med Regular"/>
        </a:defRPr>
      </a:lvl3pPr>
      <a:lvl4pPr marL="92869" indent="-92869" algn="l" defTabSz="509426" rtl="0" eaLnBrk="1" latinLnBrk="0" hangingPunct="1">
        <a:spcBef>
          <a:spcPct val="20000"/>
        </a:spcBef>
        <a:buFont typeface="Arial"/>
        <a:buChar char="–"/>
        <a:defRPr sz="800" kern="1200">
          <a:solidFill>
            <a:schemeClr val="tx1"/>
          </a:solidFill>
          <a:latin typeface="Sprint Sans Ofc Regular"/>
          <a:ea typeface="+mn-ea"/>
          <a:cs typeface="Sprint Sans Ofc Regular"/>
        </a:defRPr>
      </a:lvl4pPr>
      <a:lvl5pPr marL="175832" indent="-92869" algn="l" defTabSz="509426" rtl="0" eaLnBrk="1" latinLnBrk="0" hangingPunct="1">
        <a:spcBef>
          <a:spcPct val="20000"/>
        </a:spcBef>
        <a:buFont typeface="Arial"/>
        <a:buChar char="•"/>
        <a:defRPr sz="800" kern="1200">
          <a:solidFill>
            <a:schemeClr val="tx1"/>
          </a:solidFill>
          <a:latin typeface="Sprint Sans Ofc Regular"/>
          <a:ea typeface="+mn-ea"/>
          <a:cs typeface="Sprint Sans Ofc Regular"/>
        </a:defRPr>
      </a:lvl5pPr>
      <a:lvl6pPr marL="2801843" indent="-254713" algn="l" defTabSz="509426" rtl="0" eaLnBrk="1" latinLnBrk="0" hangingPunct="1">
        <a:spcBef>
          <a:spcPct val="20000"/>
        </a:spcBef>
        <a:buFont typeface="Arial"/>
        <a:buChar char="•"/>
        <a:defRPr sz="2300" kern="1200">
          <a:solidFill>
            <a:schemeClr val="tx1"/>
          </a:solidFill>
          <a:latin typeface="+mn-lt"/>
          <a:ea typeface="+mn-ea"/>
          <a:cs typeface="+mn-cs"/>
        </a:defRPr>
      </a:lvl6pPr>
      <a:lvl7pPr marL="3311268" indent="-254713" algn="l" defTabSz="509426" rtl="0" eaLnBrk="1" latinLnBrk="0" hangingPunct="1">
        <a:spcBef>
          <a:spcPct val="20000"/>
        </a:spcBef>
        <a:buFont typeface="Arial"/>
        <a:buChar char="•"/>
        <a:defRPr sz="2300" kern="1200">
          <a:solidFill>
            <a:schemeClr val="tx1"/>
          </a:solidFill>
          <a:latin typeface="+mn-lt"/>
          <a:ea typeface="+mn-ea"/>
          <a:cs typeface="+mn-cs"/>
        </a:defRPr>
      </a:lvl7pPr>
      <a:lvl8pPr marL="3820695" indent="-254713" algn="l" defTabSz="509426" rtl="0" eaLnBrk="1" latinLnBrk="0" hangingPunct="1">
        <a:spcBef>
          <a:spcPct val="20000"/>
        </a:spcBef>
        <a:buFont typeface="Arial"/>
        <a:buChar char="•"/>
        <a:defRPr sz="2300" kern="1200">
          <a:solidFill>
            <a:schemeClr val="tx1"/>
          </a:solidFill>
          <a:latin typeface="+mn-lt"/>
          <a:ea typeface="+mn-ea"/>
          <a:cs typeface="+mn-cs"/>
        </a:defRPr>
      </a:lvl8pPr>
      <a:lvl9pPr marL="4330121" indent="-254713" algn="l" defTabSz="509426"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09426" rtl="0" eaLnBrk="1" latinLnBrk="0" hangingPunct="1">
        <a:defRPr sz="2000" kern="1200">
          <a:solidFill>
            <a:schemeClr val="tx1"/>
          </a:solidFill>
          <a:latin typeface="+mn-lt"/>
          <a:ea typeface="+mn-ea"/>
          <a:cs typeface="+mn-cs"/>
        </a:defRPr>
      </a:lvl1pPr>
      <a:lvl2pPr marL="509426" algn="l" defTabSz="509426" rtl="0" eaLnBrk="1" latinLnBrk="0" hangingPunct="1">
        <a:defRPr sz="2000" kern="1200">
          <a:solidFill>
            <a:schemeClr val="tx1"/>
          </a:solidFill>
          <a:latin typeface="+mn-lt"/>
          <a:ea typeface="+mn-ea"/>
          <a:cs typeface="+mn-cs"/>
        </a:defRPr>
      </a:lvl2pPr>
      <a:lvl3pPr marL="1018852" algn="l" defTabSz="509426" rtl="0" eaLnBrk="1" latinLnBrk="0" hangingPunct="1">
        <a:defRPr sz="2000" kern="1200">
          <a:solidFill>
            <a:schemeClr val="tx1"/>
          </a:solidFill>
          <a:latin typeface="+mn-lt"/>
          <a:ea typeface="+mn-ea"/>
          <a:cs typeface="+mn-cs"/>
        </a:defRPr>
      </a:lvl3pPr>
      <a:lvl4pPr marL="1528278" algn="l" defTabSz="509426" rtl="0" eaLnBrk="1" latinLnBrk="0" hangingPunct="1">
        <a:defRPr sz="2000" kern="1200">
          <a:solidFill>
            <a:schemeClr val="tx1"/>
          </a:solidFill>
          <a:latin typeface="+mn-lt"/>
          <a:ea typeface="+mn-ea"/>
          <a:cs typeface="+mn-cs"/>
        </a:defRPr>
      </a:lvl4pPr>
      <a:lvl5pPr marL="2037704" algn="l" defTabSz="509426" rtl="0" eaLnBrk="1" latinLnBrk="0" hangingPunct="1">
        <a:defRPr sz="2000" kern="1200">
          <a:solidFill>
            <a:schemeClr val="tx1"/>
          </a:solidFill>
          <a:latin typeface="+mn-lt"/>
          <a:ea typeface="+mn-ea"/>
          <a:cs typeface="+mn-cs"/>
        </a:defRPr>
      </a:lvl5pPr>
      <a:lvl6pPr marL="2547130" algn="l" defTabSz="509426" rtl="0" eaLnBrk="1" latinLnBrk="0" hangingPunct="1">
        <a:defRPr sz="2000" kern="1200">
          <a:solidFill>
            <a:schemeClr val="tx1"/>
          </a:solidFill>
          <a:latin typeface="+mn-lt"/>
          <a:ea typeface="+mn-ea"/>
          <a:cs typeface="+mn-cs"/>
        </a:defRPr>
      </a:lvl6pPr>
      <a:lvl7pPr marL="3056556" algn="l" defTabSz="509426" rtl="0" eaLnBrk="1" latinLnBrk="0" hangingPunct="1">
        <a:defRPr sz="2000" kern="1200">
          <a:solidFill>
            <a:schemeClr val="tx1"/>
          </a:solidFill>
          <a:latin typeface="+mn-lt"/>
          <a:ea typeface="+mn-ea"/>
          <a:cs typeface="+mn-cs"/>
        </a:defRPr>
      </a:lvl7pPr>
      <a:lvl8pPr marL="3565981" algn="l" defTabSz="509426" rtl="0" eaLnBrk="1" latinLnBrk="0" hangingPunct="1">
        <a:defRPr sz="2000" kern="1200">
          <a:solidFill>
            <a:schemeClr val="tx1"/>
          </a:solidFill>
          <a:latin typeface="+mn-lt"/>
          <a:ea typeface="+mn-ea"/>
          <a:cs typeface="+mn-cs"/>
        </a:defRPr>
      </a:lvl8pPr>
      <a:lvl9pPr marL="4075408" algn="l" defTabSz="509426"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print_Stacked_Logo_YB_Without Register Mark.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9212" y="2226682"/>
            <a:ext cx="2337816" cy="3425952"/>
          </a:xfrm>
          <a:prstGeom prst="rect">
            <a:avLst/>
          </a:prstGeom>
        </p:spPr>
      </p:pic>
    </p:spTree>
    <p:extLst>
      <p:ext uri="{BB962C8B-B14F-4D97-AF65-F5344CB8AC3E}">
        <p14:creationId xmlns:p14="http://schemas.microsoft.com/office/powerpoint/2010/main" val="220802479"/>
      </p:ext>
    </p:extLst>
  </p:cSld>
  <p:clrMap bg1="lt1" tx1="dk1" bg2="lt2" tx2="dk2" accent1="accent1" accent2="accent2" accent3="accent3" accent4="accent4" accent5="accent5" accent6="accent6" hlink="hlink" folHlink="folHlink"/>
  <p:sldLayoutIdLst>
    <p:sldLayoutId id="2147483671"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Florida </a:t>
            </a:r>
            <a:r>
              <a:rPr lang="en-US" dirty="0"/>
              <a:t>Relay Updates</a:t>
            </a:r>
          </a:p>
        </p:txBody>
      </p:sp>
      <p:sp>
        <p:nvSpPr>
          <p:cNvPr id="3" name="Subtitle 2"/>
          <p:cNvSpPr>
            <a:spLocks noGrp="1"/>
          </p:cNvSpPr>
          <p:nvPr>
            <p:ph type="subTitle" idx="1"/>
          </p:nvPr>
        </p:nvSpPr>
        <p:spPr/>
        <p:txBody>
          <a:bodyPr/>
          <a:lstStyle/>
          <a:p>
            <a:r>
              <a:rPr lang="en-US" dirty="0" smtClean="0"/>
              <a:t>Jeffrey Branch</a:t>
            </a:r>
            <a:endParaRPr lang="en-US" dirty="0"/>
          </a:p>
        </p:txBody>
      </p:sp>
      <p:sp>
        <p:nvSpPr>
          <p:cNvPr id="5" name="Slide Number Placeholder 4"/>
          <p:cNvSpPr>
            <a:spLocks noGrp="1"/>
          </p:cNvSpPr>
          <p:nvPr>
            <p:ph type="sldNum" sz="quarter" idx="4"/>
          </p:nvPr>
        </p:nvSpPr>
        <p:spPr/>
        <p:txBody>
          <a:bodyPr/>
          <a:lstStyle/>
          <a:p>
            <a:fld id="{3F7246EB-1039-B148-94A0-72C9C3A8D00E}" type="slidenum">
              <a:rPr lang="en-US" smtClean="0"/>
              <a:pPr/>
              <a:t>1</a:t>
            </a:fld>
            <a:endParaRPr lang="en-US" dirty="0"/>
          </a:p>
        </p:txBody>
      </p:sp>
      <p:sp>
        <p:nvSpPr>
          <p:cNvPr id="8" name="Date Placeholder 3"/>
          <p:cNvSpPr>
            <a:spLocks noGrp="1"/>
          </p:cNvSpPr>
          <p:nvPr>
            <p:ph type="dt" sz="half" idx="2"/>
          </p:nvPr>
        </p:nvSpPr>
        <p:spPr>
          <a:xfrm>
            <a:off x="314325" y="3863278"/>
            <a:ext cx="3413760" cy="438150"/>
          </a:xfrm>
          <a:prstGeom prst="rect">
            <a:avLst/>
          </a:prstGeom>
        </p:spPr>
        <p:txBody>
          <a:bodyPr vert="horz" lIns="0" tIns="0" rIns="0" bIns="0" rtlCol="0" anchor="ctr"/>
          <a:lstStyle>
            <a:lvl1pPr algn="l">
              <a:defRPr lang="en-US" sz="2000" kern="1200" dirty="0">
                <a:solidFill>
                  <a:schemeClr val="tx1"/>
                </a:solidFill>
                <a:latin typeface="Sprint Sans Ofc Regular"/>
                <a:ea typeface="+mn-ea"/>
                <a:cs typeface="Sprint Sans Ofc Regular"/>
              </a:defRPr>
            </a:lvl1pPr>
          </a:lstStyle>
          <a:p>
            <a:r>
              <a:rPr lang="en-US" dirty="0" smtClean="0"/>
              <a:t>October 20, </a:t>
            </a:r>
            <a:r>
              <a:rPr lang="en-US" dirty="0"/>
              <a:t>2016</a:t>
            </a:r>
          </a:p>
        </p:txBody>
      </p:sp>
      <p:pic>
        <p:nvPicPr>
          <p:cNvPr id="7" name="Picture 6" descr="Florida Relay Logo 150 dpi.tif"/>
          <p:cNvPicPr/>
          <p:nvPr/>
        </p:nvPicPr>
        <p:blipFill>
          <a:blip r:embed="rId2">
            <a:extLst>
              <a:ext uri="{28A0092B-C50C-407E-A947-70E740481C1C}">
                <a14:useLocalDpi xmlns:a14="http://schemas.microsoft.com/office/drawing/2010/main" val="0"/>
              </a:ext>
            </a:extLst>
          </a:blip>
          <a:stretch>
            <a:fillRect/>
          </a:stretch>
        </p:blipFill>
        <p:spPr>
          <a:xfrm>
            <a:off x="5151120" y="3596640"/>
            <a:ext cx="3263265" cy="2536544"/>
          </a:xfrm>
          <a:prstGeom prst="rect">
            <a:avLst/>
          </a:prstGeom>
        </p:spPr>
      </p:pic>
    </p:spTree>
    <p:extLst>
      <p:ext uri="{BB962C8B-B14F-4D97-AF65-F5344CB8AC3E}">
        <p14:creationId xmlns:p14="http://schemas.microsoft.com/office/powerpoint/2010/main" val="334233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Sprint Accessibility</a:t>
            </a:r>
            <a:endParaRPr lang="en-US" dirty="0"/>
          </a:p>
        </p:txBody>
      </p:sp>
      <p:sp>
        <p:nvSpPr>
          <p:cNvPr id="3" name="Subtitle 2"/>
          <p:cNvSpPr>
            <a:spLocks noGrp="1"/>
          </p:cNvSpPr>
          <p:nvPr>
            <p:ph type="subTitle" idx="1"/>
          </p:nvPr>
        </p:nvSpPr>
        <p:spPr/>
        <p:txBody>
          <a:bodyPr/>
          <a:lstStyle/>
          <a:p>
            <a:r>
              <a:rPr lang="en-US" dirty="0" smtClean="0"/>
              <a:t>New Brand Name</a:t>
            </a:r>
            <a:endParaRPr lang="en-US" dirty="0"/>
          </a:p>
        </p:txBody>
      </p:sp>
      <p:sp>
        <p:nvSpPr>
          <p:cNvPr id="4" name="Slide Number Placeholder 3"/>
          <p:cNvSpPr>
            <a:spLocks noGrp="1"/>
          </p:cNvSpPr>
          <p:nvPr>
            <p:ph type="sldNum" sz="quarter" idx="4"/>
          </p:nvPr>
        </p:nvSpPr>
        <p:spPr/>
        <p:txBody>
          <a:bodyPr/>
          <a:lstStyle/>
          <a:p>
            <a:fld id="{3F7246EB-1039-B148-94A0-72C9C3A8D00E}" type="slidenum">
              <a:rPr lang="en-US" smtClean="0"/>
              <a:pPr/>
              <a:t>10</a:t>
            </a:fld>
            <a:endParaRPr lang="en-US" dirty="0"/>
          </a:p>
        </p:txBody>
      </p:sp>
    </p:spTree>
    <p:extLst>
      <p:ext uri="{BB962C8B-B14F-4D97-AF65-F5344CB8AC3E}">
        <p14:creationId xmlns:p14="http://schemas.microsoft.com/office/powerpoint/2010/main" val="280167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6"/>
          </p:nvPr>
        </p:nvPicPr>
        <p:blipFill>
          <a:blip r:embed="rId2"/>
          <a:stretch>
            <a:fillRect/>
          </a:stretch>
        </p:blipFill>
        <p:spPr>
          <a:xfrm>
            <a:off x="311150" y="1319340"/>
            <a:ext cx="5086760" cy="5238775"/>
          </a:xfrm>
          <a:prstGeom prst="rect">
            <a:avLst/>
          </a:prstGeom>
        </p:spPr>
      </p:pic>
      <p:sp>
        <p:nvSpPr>
          <p:cNvPr id="4" name="Title 3"/>
          <p:cNvSpPr>
            <a:spLocks noGrp="1"/>
          </p:cNvSpPr>
          <p:nvPr>
            <p:ph type="title"/>
          </p:nvPr>
        </p:nvSpPr>
        <p:spPr>
          <a:xfrm>
            <a:off x="310770" y="4186"/>
            <a:ext cx="6447745" cy="814791"/>
          </a:xfrm>
        </p:spPr>
        <p:txBody>
          <a:bodyPr/>
          <a:lstStyle/>
          <a:p>
            <a:r>
              <a:rPr lang="en-US" dirty="0" smtClean="0"/>
              <a:t>Sprint Accessibility</a:t>
            </a:r>
            <a:endParaRPr lang="en-US" dirty="0"/>
          </a:p>
        </p:txBody>
      </p:sp>
      <p:sp>
        <p:nvSpPr>
          <p:cNvPr id="5" name="Slide Number Placeholder 4"/>
          <p:cNvSpPr>
            <a:spLocks noGrp="1"/>
          </p:cNvSpPr>
          <p:nvPr>
            <p:ph type="sldNum" sz="quarter" idx="12"/>
          </p:nvPr>
        </p:nvSpPr>
        <p:spPr/>
        <p:txBody>
          <a:bodyPr/>
          <a:lstStyle/>
          <a:p>
            <a:fld id="{3F7246EB-1039-B148-94A0-72C9C3A8D00E}" type="slidenum">
              <a:rPr lang="en-US" smtClean="0"/>
              <a:t>11</a:t>
            </a:fld>
            <a:endParaRPr lang="en-US" dirty="0"/>
          </a:p>
        </p:txBody>
      </p:sp>
      <p:pic>
        <p:nvPicPr>
          <p:cNvPr id="7" name="Content Placeholder 6"/>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5898613" y="1319213"/>
            <a:ext cx="2713892" cy="4410075"/>
          </a:xfrm>
          <a:prstGeom prst="rect">
            <a:avLst/>
          </a:prstGeom>
        </p:spPr>
      </p:pic>
    </p:spTree>
    <p:extLst>
      <p:ext uri="{BB962C8B-B14F-4D97-AF65-F5344CB8AC3E}">
        <p14:creationId xmlns:p14="http://schemas.microsoft.com/office/powerpoint/2010/main" val="132878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Sprint Accessibility </a:t>
            </a:r>
            <a:r>
              <a:rPr lang="en-US" sz="2000" dirty="0" smtClean="0"/>
              <a:t>(cont.)</a:t>
            </a:r>
            <a:endParaRPr lang="en-US" sz="2000" dirty="0"/>
          </a:p>
        </p:txBody>
      </p:sp>
      <p:sp>
        <p:nvSpPr>
          <p:cNvPr id="5" name="Slide Number Placeholder 4"/>
          <p:cNvSpPr>
            <a:spLocks noGrp="1"/>
          </p:cNvSpPr>
          <p:nvPr>
            <p:ph type="sldNum" sz="quarter" idx="12"/>
          </p:nvPr>
        </p:nvSpPr>
        <p:spPr/>
        <p:txBody>
          <a:bodyPr/>
          <a:lstStyle/>
          <a:p>
            <a:fld id="{3F7246EB-1039-B148-94A0-72C9C3A8D00E}" type="slidenum">
              <a:rPr lang="en-US" smtClean="0"/>
              <a:t>12</a:t>
            </a:fld>
            <a:endParaRPr lang="en-US" dirty="0"/>
          </a:p>
        </p:txBody>
      </p:sp>
      <p:sp>
        <p:nvSpPr>
          <p:cNvPr id="14" name="Content Placeholder 2"/>
          <p:cNvSpPr txBox="1">
            <a:spLocks/>
          </p:cNvSpPr>
          <p:nvPr/>
        </p:nvSpPr>
        <p:spPr>
          <a:xfrm>
            <a:off x="328892" y="1484999"/>
            <a:ext cx="8735230" cy="5668040"/>
          </a:xfrm>
          <a:prstGeom prst="rect">
            <a:avLst/>
          </a:prstGeom>
        </p:spPr>
        <p:txBody>
          <a:bodyPr vert="horz" lIns="0" tIns="0" rIns="0" bIns="0" rtlCol="0">
            <a:noAutofit/>
          </a:bodyPr>
          <a:lstStyle>
            <a:lvl1pPr marL="342864" indent="-342864" algn="l" defTabSz="509374" rtl="0" eaLnBrk="1" latinLnBrk="0" hangingPunct="1">
              <a:spcBef>
                <a:spcPts val="0"/>
              </a:spcBef>
              <a:spcAft>
                <a:spcPts val="600"/>
              </a:spcAft>
              <a:buFont typeface="Arial"/>
              <a:buChar char="•"/>
              <a:defRPr sz="2000" kern="1200">
                <a:solidFill>
                  <a:schemeClr val="tx1"/>
                </a:solidFill>
                <a:latin typeface="Sprint Sans Ofc Regular"/>
                <a:ea typeface="+mn-ea"/>
                <a:cs typeface="Sprint Sans Ofc Regular"/>
              </a:defRPr>
            </a:lvl1pPr>
            <a:lvl2pPr marL="573029" indent="-231751" algn="l" defTabSz="509374" rtl="0" eaLnBrk="1" latinLnBrk="0" hangingPunct="1">
              <a:spcBef>
                <a:spcPts val="0"/>
              </a:spcBef>
              <a:spcAft>
                <a:spcPts val="600"/>
              </a:spcAft>
              <a:buFont typeface="Arial"/>
              <a:buChar char="•"/>
              <a:defRPr sz="1700" kern="1200">
                <a:solidFill>
                  <a:schemeClr val="tx1"/>
                </a:solidFill>
                <a:latin typeface="Sprint Sans Ofc Regular"/>
                <a:ea typeface="+mn-ea"/>
                <a:cs typeface="Sprint Sans Ofc Regular"/>
              </a:defRPr>
            </a:lvl2pPr>
            <a:lvl3pPr marL="806368" indent="-230165" algn="l" defTabSz="509374" rtl="0" eaLnBrk="1" latinLnBrk="0" hangingPunct="1">
              <a:spcBef>
                <a:spcPts val="0"/>
              </a:spcBef>
              <a:spcAft>
                <a:spcPts val="600"/>
              </a:spcAft>
              <a:buFont typeface="Arial"/>
              <a:buChar char="•"/>
              <a:defRPr sz="1600" b="0" i="0" kern="1200">
                <a:solidFill>
                  <a:schemeClr val="tx1"/>
                </a:solidFill>
                <a:latin typeface="+mn-lt"/>
                <a:ea typeface="+mn-ea"/>
                <a:cs typeface="Sprint Sans Ofc Med Regular"/>
              </a:defRPr>
            </a:lvl3pPr>
            <a:lvl4pPr marL="1023833" indent="-217465" algn="l" defTabSz="509374" rtl="0" eaLnBrk="1" latinLnBrk="0" hangingPunct="1">
              <a:spcBef>
                <a:spcPts val="0"/>
              </a:spcBef>
              <a:spcAft>
                <a:spcPts val="600"/>
              </a:spcAft>
              <a:buFont typeface="Arial"/>
              <a:buChar char="•"/>
              <a:defRPr sz="1400" kern="1200">
                <a:solidFill>
                  <a:schemeClr val="tx1"/>
                </a:solidFill>
                <a:latin typeface="Sprint Sans Ofc Regular"/>
                <a:ea typeface="+mn-ea"/>
                <a:cs typeface="Sprint Sans Ofc Regular"/>
              </a:defRPr>
            </a:lvl4pPr>
            <a:lvl5pPr marL="1255584" indent="-231751" algn="l" defTabSz="509374" rtl="0" eaLnBrk="1" latinLnBrk="0" hangingPunct="1">
              <a:spcBef>
                <a:spcPts val="0"/>
              </a:spcBef>
              <a:spcAft>
                <a:spcPts val="600"/>
              </a:spcAft>
              <a:buFont typeface="Arial"/>
              <a:buChar char="•"/>
              <a:defRPr sz="1400" kern="1200">
                <a:solidFill>
                  <a:schemeClr val="tx1"/>
                </a:solidFill>
                <a:latin typeface="Sprint Sans Ofc Regular"/>
                <a:ea typeface="+mn-ea"/>
                <a:cs typeface="Sprint Sans Ofc Regular"/>
              </a:defRPr>
            </a:lvl5pPr>
            <a:lvl6pPr marL="2801557" indent="-254687" algn="l" defTabSz="509374" rtl="0" eaLnBrk="1" latinLnBrk="0" hangingPunct="1">
              <a:spcBef>
                <a:spcPct val="20000"/>
              </a:spcBef>
              <a:buFont typeface="Arial"/>
              <a:buChar char="•"/>
              <a:defRPr sz="2200" kern="1200">
                <a:solidFill>
                  <a:schemeClr val="tx1"/>
                </a:solidFill>
                <a:latin typeface="+mn-lt"/>
                <a:ea typeface="+mn-ea"/>
                <a:cs typeface="+mn-cs"/>
              </a:defRPr>
            </a:lvl6pPr>
            <a:lvl7pPr marL="3310929" indent="-254687" algn="l" defTabSz="509374" rtl="0" eaLnBrk="1" latinLnBrk="0" hangingPunct="1">
              <a:spcBef>
                <a:spcPct val="20000"/>
              </a:spcBef>
              <a:buFont typeface="Arial"/>
              <a:buChar char="•"/>
              <a:defRPr sz="2200" kern="1200">
                <a:solidFill>
                  <a:schemeClr val="tx1"/>
                </a:solidFill>
                <a:latin typeface="+mn-lt"/>
                <a:ea typeface="+mn-ea"/>
                <a:cs typeface="+mn-cs"/>
              </a:defRPr>
            </a:lvl7pPr>
            <a:lvl8pPr marL="3820304" indent="-254687" algn="l" defTabSz="509374" rtl="0" eaLnBrk="1" latinLnBrk="0" hangingPunct="1">
              <a:spcBef>
                <a:spcPct val="20000"/>
              </a:spcBef>
              <a:buFont typeface="Arial"/>
              <a:buChar char="•"/>
              <a:defRPr sz="2200" kern="1200">
                <a:solidFill>
                  <a:schemeClr val="tx1"/>
                </a:solidFill>
                <a:latin typeface="+mn-lt"/>
                <a:ea typeface="+mn-ea"/>
                <a:cs typeface="+mn-cs"/>
              </a:defRPr>
            </a:lvl8pPr>
            <a:lvl9pPr marL="4329678" indent="-254687" algn="l" defTabSz="509374" rtl="0" eaLnBrk="1" latinLnBrk="0" hangingPunct="1">
              <a:spcBef>
                <a:spcPct val="20000"/>
              </a:spcBef>
              <a:buFont typeface="Arial"/>
              <a:buChar char="•"/>
              <a:defRPr sz="2200" kern="1200">
                <a:solidFill>
                  <a:schemeClr val="tx1"/>
                </a:solidFill>
                <a:latin typeface="+mn-lt"/>
                <a:ea typeface="+mn-ea"/>
                <a:cs typeface="+mn-cs"/>
              </a:defRPr>
            </a:lvl9pPr>
          </a:lstStyle>
          <a:p>
            <a:pPr marL="0" marR="0" lvl="0" indent="0" algn="ctr" defTabSz="509374" rtl="0" eaLnBrk="1" fontAlgn="auto" latinLnBrk="0" hangingPunct="1">
              <a:lnSpc>
                <a:spcPct val="100000"/>
              </a:lnSpc>
              <a:spcBef>
                <a:spcPts val="0"/>
              </a:spcBef>
              <a:spcAft>
                <a:spcPts val="600"/>
              </a:spcAft>
              <a:buClrTx/>
              <a:buSzTx/>
              <a:buFont typeface="Arial"/>
              <a:buNone/>
              <a:tabLst/>
              <a:defRPr/>
            </a:pPr>
            <a:r>
              <a:rPr kumimoji="0" lang="en-US" sz="2800" b="1" i="0" u="none" strike="noStrike" kern="1200" cap="none" spc="0" normalizeH="0" baseline="0" noProof="0" dirty="0" smtClean="0">
                <a:ln>
                  <a:noFill/>
                </a:ln>
                <a:solidFill>
                  <a:sysClr val="windowText" lastClr="000000"/>
                </a:solidFill>
                <a:effectLst/>
                <a:uLnTx/>
                <a:uFillTx/>
                <a:latin typeface="Sprint Sans Ofc Regular"/>
                <a:ea typeface="+mn-ea"/>
              </a:rPr>
              <a:t>Our commitment to people with disabilities</a:t>
            </a:r>
            <a:endParaRPr kumimoji="0" lang="en-US" sz="1050" b="1" i="0" u="none" strike="noStrike" kern="1200" cap="none" spc="0" normalizeH="0" baseline="0" noProof="0" dirty="0" smtClean="0">
              <a:ln>
                <a:noFill/>
              </a:ln>
              <a:solidFill>
                <a:sysClr val="windowText" lastClr="000000"/>
              </a:solidFill>
              <a:effectLst/>
              <a:uLnTx/>
              <a:uFillTx/>
              <a:latin typeface="Sprint Sans Ofc Regular"/>
              <a:ea typeface="+mn-ea"/>
            </a:endParaRPr>
          </a:p>
          <a:p>
            <a:pPr marL="0" marR="0" lvl="0" indent="0" algn="ctr" defTabSz="509374" rtl="0" eaLnBrk="1" fontAlgn="auto" latinLnBrk="0" hangingPunct="1">
              <a:lnSpc>
                <a:spcPct val="100000"/>
              </a:lnSpc>
              <a:spcBef>
                <a:spcPts val="0"/>
              </a:spcBef>
              <a:spcAft>
                <a:spcPts val="600"/>
              </a:spcAft>
              <a:buClrTx/>
              <a:buSzTx/>
              <a:buFont typeface="Arial"/>
              <a:buNone/>
              <a:tabLst/>
              <a:defRPr/>
            </a:pPr>
            <a:endParaRPr kumimoji="0" lang="en-US" sz="1000" b="1" i="0" u="none" strike="noStrike" kern="1200" cap="none" spc="0" normalizeH="0" baseline="0" noProof="0" dirty="0" smtClean="0">
              <a:ln>
                <a:noFill/>
              </a:ln>
              <a:solidFill>
                <a:sysClr val="windowText" lastClr="000000"/>
              </a:solidFill>
              <a:effectLst/>
              <a:uLnTx/>
              <a:uFillTx/>
              <a:latin typeface="Sprint Sans Ofc Regular"/>
              <a:ea typeface="+mn-ea"/>
            </a:endParaRPr>
          </a:p>
          <a:p>
            <a:pPr marL="0" marR="0" lvl="0" indent="0" algn="l" defTabSz="509374" rtl="0" eaLnBrk="1" fontAlgn="auto" latinLnBrk="0" hangingPunct="1">
              <a:lnSpc>
                <a:spcPct val="150000"/>
              </a:lnSpc>
              <a:spcBef>
                <a:spcPts val="1200"/>
              </a:spcBef>
              <a:spcAft>
                <a:spcPts val="0"/>
              </a:spcAft>
              <a:buClrTx/>
              <a:buSzTx/>
              <a:buFont typeface="Arial"/>
              <a:buNone/>
              <a:tabLst/>
              <a:defRPr/>
            </a:pPr>
            <a:r>
              <a:rPr kumimoji="0" lang="en-US" sz="2400" b="0" i="0" u="none" strike="noStrike" kern="1200" cap="none" spc="0" normalizeH="0" baseline="0" noProof="0" dirty="0" smtClean="0">
                <a:ln>
                  <a:noFill/>
                </a:ln>
                <a:solidFill>
                  <a:sysClr val="windowText" lastClr="000000"/>
                </a:solidFill>
                <a:effectLst/>
                <a:uLnTx/>
                <a:uFillTx/>
                <a:latin typeface="Sprint Sans Ofc Regular"/>
                <a:ea typeface="+mn-ea"/>
              </a:rPr>
              <a:t>Our mission at Sprint is to provide communication products and services for customers with a disability. Sprint Accessibility is committed to reducing or removing barriers by enabling equipment, software, and services for all of our customers, either directly or in combination with assistive technology, in order to enhance people's everyday lives. </a:t>
            </a:r>
          </a:p>
          <a:p>
            <a:pPr marL="0" marR="0" lvl="0" indent="0" algn="l" defTabSz="509374" rtl="0" eaLnBrk="1" fontAlgn="auto" latinLnBrk="0" hangingPunct="1">
              <a:lnSpc>
                <a:spcPct val="100000"/>
              </a:lnSpc>
              <a:spcBef>
                <a:spcPts val="0"/>
              </a:spcBef>
              <a:spcAft>
                <a:spcPts val="600"/>
              </a:spcAft>
              <a:buClrTx/>
              <a:buSzTx/>
              <a:buFont typeface="Arial"/>
              <a:buNone/>
              <a:tabLst/>
              <a:defRPr/>
            </a:pPr>
            <a:endParaRPr kumimoji="0" lang="en-US" sz="1400" b="0" i="0" u="none" strike="noStrike" kern="1200" cap="none" spc="0" normalizeH="0" baseline="0" noProof="0" dirty="0" smtClean="0">
              <a:ln>
                <a:noFill/>
              </a:ln>
              <a:solidFill>
                <a:sysClr val="windowText" lastClr="000000"/>
              </a:solidFill>
              <a:effectLst/>
              <a:uLnTx/>
              <a:uFillTx/>
              <a:latin typeface="Sprint Sans Ofc Regular"/>
              <a:ea typeface="+mn-ea"/>
            </a:endParaRPr>
          </a:p>
          <a:p>
            <a:pPr marL="342864" marR="0" lvl="0" indent="-342864" algn="l" defTabSz="509374" rtl="0" eaLnBrk="1" fontAlgn="auto" latinLnBrk="0" hangingPunct="1">
              <a:lnSpc>
                <a:spcPct val="100000"/>
              </a:lnSpc>
              <a:spcBef>
                <a:spcPts val="0"/>
              </a:spcBef>
              <a:spcAft>
                <a:spcPts val="600"/>
              </a:spcAft>
              <a:buClrTx/>
              <a:buSzTx/>
              <a:buFont typeface="Arial"/>
              <a:buChar char="•"/>
              <a:tabLst/>
              <a:defRPr/>
            </a:pPr>
            <a:endParaRPr kumimoji="0" lang="en-US" sz="2400" b="0" i="0" u="none" strike="noStrike" kern="1200" cap="none" spc="0" normalizeH="0" baseline="0" noProof="0" dirty="0">
              <a:ln>
                <a:noFill/>
              </a:ln>
              <a:solidFill>
                <a:sysClr val="windowText" lastClr="000000"/>
              </a:solidFill>
              <a:effectLst/>
              <a:uLnTx/>
              <a:uFillTx/>
              <a:latin typeface="Sprint Sans Ofc Regular"/>
              <a:ea typeface="+mn-ea"/>
            </a:endParaRPr>
          </a:p>
        </p:txBody>
      </p:sp>
    </p:spTree>
    <p:extLst>
      <p:ext uri="{BB962C8B-B14F-4D97-AF65-F5344CB8AC3E}">
        <p14:creationId xmlns:p14="http://schemas.microsoft.com/office/powerpoint/2010/main" val="384853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Sprint Accessibility </a:t>
            </a:r>
            <a:r>
              <a:rPr lang="en-US" sz="2000" dirty="0" smtClean="0"/>
              <a:t>(cont.)</a:t>
            </a:r>
            <a:endParaRPr lang="en-US" sz="2000" dirty="0"/>
          </a:p>
        </p:txBody>
      </p:sp>
      <p:sp>
        <p:nvSpPr>
          <p:cNvPr id="5" name="Slide Number Placeholder 4"/>
          <p:cNvSpPr>
            <a:spLocks noGrp="1"/>
          </p:cNvSpPr>
          <p:nvPr>
            <p:ph type="sldNum" sz="quarter" idx="12"/>
          </p:nvPr>
        </p:nvSpPr>
        <p:spPr/>
        <p:txBody>
          <a:bodyPr/>
          <a:lstStyle/>
          <a:p>
            <a:fld id="{3F7246EB-1039-B148-94A0-72C9C3A8D00E}" type="slidenum">
              <a:rPr lang="en-US" smtClean="0"/>
              <a:t>13</a:t>
            </a:fld>
            <a:endParaRPr lang="en-US" dirty="0"/>
          </a:p>
        </p:txBody>
      </p:sp>
      <p:sp>
        <p:nvSpPr>
          <p:cNvPr id="14" name="Content Placeholder 2"/>
          <p:cNvSpPr txBox="1">
            <a:spLocks/>
          </p:cNvSpPr>
          <p:nvPr/>
        </p:nvSpPr>
        <p:spPr>
          <a:xfrm>
            <a:off x="328892" y="1311929"/>
            <a:ext cx="8735230" cy="4459606"/>
          </a:xfrm>
          <a:prstGeom prst="rect">
            <a:avLst/>
          </a:prstGeom>
        </p:spPr>
        <p:txBody>
          <a:bodyPr vert="horz" lIns="0" tIns="0" rIns="0" bIns="0" rtlCol="0">
            <a:noAutofit/>
          </a:bodyPr>
          <a:lstStyle>
            <a:lvl1pPr marL="342864" indent="-342864" algn="l" defTabSz="509374" rtl="0" eaLnBrk="1" latinLnBrk="0" hangingPunct="1">
              <a:spcBef>
                <a:spcPts val="0"/>
              </a:spcBef>
              <a:spcAft>
                <a:spcPts val="600"/>
              </a:spcAft>
              <a:buFont typeface="Arial"/>
              <a:buChar char="•"/>
              <a:defRPr sz="2000" kern="1200">
                <a:solidFill>
                  <a:schemeClr val="tx1"/>
                </a:solidFill>
                <a:latin typeface="Sprint Sans Ofc Regular"/>
                <a:ea typeface="+mn-ea"/>
                <a:cs typeface="Sprint Sans Ofc Regular"/>
              </a:defRPr>
            </a:lvl1pPr>
            <a:lvl2pPr marL="573029" indent="-231751" algn="l" defTabSz="509374" rtl="0" eaLnBrk="1" latinLnBrk="0" hangingPunct="1">
              <a:spcBef>
                <a:spcPts val="0"/>
              </a:spcBef>
              <a:spcAft>
                <a:spcPts val="600"/>
              </a:spcAft>
              <a:buFont typeface="Arial"/>
              <a:buChar char="•"/>
              <a:defRPr sz="1700" kern="1200">
                <a:solidFill>
                  <a:schemeClr val="tx1"/>
                </a:solidFill>
                <a:latin typeface="Sprint Sans Ofc Regular"/>
                <a:ea typeface="+mn-ea"/>
                <a:cs typeface="Sprint Sans Ofc Regular"/>
              </a:defRPr>
            </a:lvl2pPr>
            <a:lvl3pPr marL="806368" indent="-230165" algn="l" defTabSz="509374" rtl="0" eaLnBrk="1" latinLnBrk="0" hangingPunct="1">
              <a:spcBef>
                <a:spcPts val="0"/>
              </a:spcBef>
              <a:spcAft>
                <a:spcPts val="600"/>
              </a:spcAft>
              <a:buFont typeface="Arial"/>
              <a:buChar char="•"/>
              <a:defRPr sz="1600" b="0" i="0" kern="1200">
                <a:solidFill>
                  <a:schemeClr val="tx1"/>
                </a:solidFill>
                <a:latin typeface="+mn-lt"/>
                <a:ea typeface="+mn-ea"/>
                <a:cs typeface="Sprint Sans Ofc Med Regular"/>
              </a:defRPr>
            </a:lvl3pPr>
            <a:lvl4pPr marL="1023833" indent="-217465" algn="l" defTabSz="509374" rtl="0" eaLnBrk="1" latinLnBrk="0" hangingPunct="1">
              <a:spcBef>
                <a:spcPts val="0"/>
              </a:spcBef>
              <a:spcAft>
                <a:spcPts val="600"/>
              </a:spcAft>
              <a:buFont typeface="Arial"/>
              <a:buChar char="•"/>
              <a:defRPr sz="1400" kern="1200">
                <a:solidFill>
                  <a:schemeClr val="tx1"/>
                </a:solidFill>
                <a:latin typeface="Sprint Sans Ofc Regular"/>
                <a:ea typeface="+mn-ea"/>
                <a:cs typeface="Sprint Sans Ofc Regular"/>
              </a:defRPr>
            </a:lvl4pPr>
            <a:lvl5pPr marL="1255584" indent="-231751" algn="l" defTabSz="509374" rtl="0" eaLnBrk="1" latinLnBrk="0" hangingPunct="1">
              <a:spcBef>
                <a:spcPts val="0"/>
              </a:spcBef>
              <a:spcAft>
                <a:spcPts val="600"/>
              </a:spcAft>
              <a:buFont typeface="Arial"/>
              <a:buChar char="•"/>
              <a:defRPr sz="1400" kern="1200">
                <a:solidFill>
                  <a:schemeClr val="tx1"/>
                </a:solidFill>
                <a:latin typeface="Sprint Sans Ofc Regular"/>
                <a:ea typeface="+mn-ea"/>
                <a:cs typeface="Sprint Sans Ofc Regular"/>
              </a:defRPr>
            </a:lvl5pPr>
            <a:lvl6pPr marL="2801557" indent="-254687" algn="l" defTabSz="509374" rtl="0" eaLnBrk="1" latinLnBrk="0" hangingPunct="1">
              <a:spcBef>
                <a:spcPct val="20000"/>
              </a:spcBef>
              <a:buFont typeface="Arial"/>
              <a:buChar char="•"/>
              <a:defRPr sz="2200" kern="1200">
                <a:solidFill>
                  <a:schemeClr val="tx1"/>
                </a:solidFill>
                <a:latin typeface="+mn-lt"/>
                <a:ea typeface="+mn-ea"/>
                <a:cs typeface="+mn-cs"/>
              </a:defRPr>
            </a:lvl6pPr>
            <a:lvl7pPr marL="3310929" indent="-254687" algn="l" defTabSz="509374" rtl="0" eaLnBrk="1" latinLnBrk="0" hangingPunct="1">
              <a:spcBef>
                <a:spcPct val="20000"/>
              </a:spcBef>
              <a:buFont typeface="Arial"/>
              <a:buChar char="•"/>
              <a:defRPr sz="2200" kern="1200">
                <a:solidFill>
                  <a:schemeClr val="tx1"/>
                </a:solidFill>
                <a:latin typeface="+mn-lt"/>
                <a:ea typeface="+mn-ea"/>
                <a:cs typeface="+mn-cs"/>
              </a:defRPr>
            </a:lvl7pPr>
            <a:lvl8pPr marL="3820304" indent="-254687" algn="l" defTabSz="509374" rtl="0" eaLnBrk="1" latinLnBrk="0" hangingPunct="1">
              <a:spcBef>
                <a:spcPct val="20000"/>
              </a:spcBef>
              <a:buFont typeface="Arial"/>
              <a:buChar char="•"/>
              <a:defRPr sz="2200" kern="1200">
                <a:solidFill>
                  <a:schemeClr val="tx1"/>
                </a:solidFill>
                <a:latin typeface="+mn-lt"/>
                <a:ea typeface="+mn-ea"/>
                <a:cs typeface="+mn-cs"/>
              </a:defRPr>
            </a:lvl8pPr>
            <a:lvl9pPr marL="4329678" indent="-254687" algn="l" defTabSz="509374" rtl="0" eaLnBrk="1" latinLnBrk="0" hangingPunct="1">
              <a:spcBef>
                <a:spcPct val="20000"/>
              </a:spcBef>
              <a:buFont typeface="Arial"/>
              <a:buChar char="•"/>
              <a:defRPr sz="2200" kern="1200">
                <a:solidFill>
                  <a:schemeClr val="tx1"/>
                </a:solidFill>
                <a:latin typeface="+mn-lt"/>
                <a:ea typeface="+mn-ea"/>
                <a:cs typeface="+mn-cs"/>
              </a:defRPr>
            </a:lvl9pPr>
          </a:lstStyle>
          <a:p>
            <a:pPr marL="0" lvl="0" indent="0">
              <a:spcBef>
                <a:spcPts val="1800"/>
              </a:spcBef>
              <a:spcAft>
                <a:spcPts val="1200"/>
              </a:spcAft>
              <a:buNone/>
              <a:defRPr/>
            </a:pPr>
            <a:r>
              <a:rPr lang="en-US" sz="2400" dirty="0">
                <a:solidFill>
                  <a:sysClr val="windowText" lastClr="000000"/>
                </a:solidFill>
              </a:rPr>
              <a:t>Sprint Accessibility programs include, but are not limited to: </a:t>
            </a:r>
            <a:endParaRPr lang="en-US" sz="2400" dirty="0" smtClean="0">
              <a:solidFill>
                <a:sysClr val="windowText" lastClr="000000"/>
              </a:solidFill>
            </a:endParaRPr>
          </a:p>
          <a:p>
            <a:pPr marL="682555" lvl="4">
              <a:spcBef>
                <a:spcPts val="1800"/>
              </a:spcBef>
              <a:spcAft>
                <a:spcPts val="1200"/>
              </a:spcAft>
              <a:defRPr/>
            </a:pPr>
            <a:r>
              <a:rPr lang="en-US" sz="2100" dirty="0" smtClean="0">
                <a:solidFill>
                  <a:sysClr val="windowText" lastClr="000000"/>
                </a:solidFill>
              </a:rPr>
              <a:t>Sprint </a:t>
            </a:r>
            <a:r>
              <a:rPr lang="en-US" sz="2100" dirty="0">
                <a:solidFill>
                  <a:sysClr val="windowText" lastClr="000000"/>
                </a:solidFill>
              </a:rPr>
              <a:t>Relay</a:t>
            </a:r>
          </a:p>
          <a:p>
            <a:pPr marL="682555" lvl="4">
              <a:spcBef>
                <a:spcPts val="600"/>
              </a:spcBef>
              <a:spcAft>
                <a:spcPts val="1200"/>
              </a:spcAft>
              <a:defRPr/>
            </a:pPr>
            <a:r>
              <a:rPr lang="en-US" sz="2100" dirty="0">
                <a:solidFill>
                  <a:sysClr val="windowText" lastClr="000000"/>
                </a:solidFill>
              </a:rPr>
              <a:t>Sprint CapTel (Captioned Telephone</a:t>
            </a:r>
            <a:r>
              <a:rPr lang="en-US" sz="2100" dirty="0" smtClean="0">
                <a:solidFill>
                  <a:sysClr val="windowText" lastClr="000000"/>
                </a:solidFill>
              </a:rPr>
              <a:t>)</a:t>
            </a:r>
          </a:p>
          <a:p>
            <a:pPr marL="682555" lvl="4">
              <a:spcBef>
                <a:spcPts val="600"/>
              </a:spcBef>
              <a:spcAft>
                <a:spcPts val="1200"/>
              </a:spcAft>
              <a:defRPr/>
            </a:pPr>
            <a:r>
              <a:rPr lang="en-US" sz="2100" dirty="0" smtClean="0">
                <a:solidFill>
                  <a:sysClr val="windowText" lastClr="000000"/>
                </a:solidFill>
              </a:rPr>
              <a:t>Wireless </a:t>
            </a:r>
            <a:r>
              <a:rPr lang="en-US" sz="2100" dirty="0">
                <a:solidFill>
                  <a:sysClr val="windowText" lastClr="000000"/>
                </a:solidFill>
              </a:rPr>
              <a:t>Sprint Relay </a:t>
            </a:r>
            <a:r>
              <a:rPr lang="en-US" sz="2100" dirty="0" smtClean="0">
                <a:solidFill>
                  <a:sysClr val="windowText" lastClr="000000"/>
                </a:solidFill>
              </a:rPr>
              <a:t>Store</a:t>
            </a:r>
          </a:p>
          <a:p>
            <a:pPr marL="682555" lvl="4">
              <a:spcBef>
                <a:spcPts val="600"/>
              </a:spcBef>
              <a:spcAft>
                <a:spcPts val="1200"/>
              </a:spcAft>
              <a:defRPr/>
            </a:pPr>
            <a:r>
              <a:rPr lang="en-US" sz="2100" dirty="0" smtClean="0">
                <a:solidFill>
                  <a:sysClr val="windowText" lastClr="000000"/>
                </a:solidFill>
              </a:rPr>
              <a:t>Wireless </a:t>
            </a:r>
            <a:r>
              <a:rPr lang="en-US" sz="2100" dirty="0">
                <a:solidFill>
                  <a:sysClr val="windowText" lastClr="000000"/>
                </a:solidFill>
              </a:rPr>
              <a:t>Sprint Vision </a:t>
            </a:r>
            <a:r>
              <a:rPr lang="en-US" sz="2100" dirty="0" smtClean="0">
                <a:solidFill>
                  <a:sysClr val="windowText" lastClr="000000"/>
                </a:solidFill>
              </a:rPr>
              <a:t>Store</a:t>
            </a:r>
          </a:p>
          <a:p>
            <a:pPr marL="682555" lvl="4">
              <a:spcBef>
                <a:spcPts val="600"/>
              </a:spcBef>
              <a:spcAft>
                <a:spcPts val="1200"/>
              </a:spcAft>
              <a:defRPr/>
            </a:pPr>
            <a:r>
              <a:rPr lang="en-US" sz="2100" dirty="0" smtClean="0">
                <a:solidFill>
                  <a:sysClr val="windowText" lastClr="000000"/>
                </a:solidFill>
              </a:rPr>
              <a:t>Video </a:t>
            </a:r>
            <a:r>
              <a:rPr lang="en-US" sz="2100" dirty="0">
                <a:solidFill>
                  <a:sysClr val="windowText" lastClr="000000"/>
                </a:solidFill>
              </a:rPr>
              <a:t>Customer Service (VCS) for customers who use </a:t>
            </a:r>
            <a:r>
              <a:rPr lang="en-US" sz="2100" dirty="0" smtClean="0">
                <a:solidFill>
                  <a:sysClr val="windowText" lastClr="000000"/>
                </a:solidFill>
              </a:rPr>
              <a:t>	American </a:t>
            </a:r>
            <a:r>
              <a:rPr lang="en-US" sz="2100" dirty="0">
                <a:solidFill>
                  <a:sysClr val="windowText" lastClr="000000"/>
                </a:solidFill>
              </a:rPr>
              <a:t>Sign Language (ASL</a:t>
            </a:r>
            <a:r>
              <a:rPr lang="en-US" sz="2100" dirty="0" smtClean="0">
                <a:solidFill>
                  <a:sysClr val="windowText" lastClr="000000"/>
                </a:solidFill>
              </a:rPr>
              <a:t>) </a:t>
            </a:r>
            <a:endParaRPr lang="en-US" sz="2100" dirty="0">
              <a:solidFill>
                <a:sysClr val="windowText" lastClr="000000"/>
              </a:solidFill>
            </a:endParaRPr>
          </a:p>
          <a:p>
            <a:pPr marL="0" marR="0" lvl="0" indent="0" algn="l" defTabSz="509374" rtl="0" eaLnBrk="1" fontAlgn="auto" latinLnBrk="0" hangingPunct="1">
              <a:lnSpc>
                <a:spcPct val="100000"/>
              </a:lnSpc>
              <a:spcBef>
                <a:spcPts val="0"/>
              </a:spcBef>
              <a:spcAft>
                <a:spcPts val="600"/>
              </a:spcAft>
              <a:buClrTx/>
              <a:buSzTx/>
              <a:buFont typeface="Arial"/>
              <a:buNone/>
              <a:tabLst/>
              <a:defRPr/>
            </a:pPr>
            <a:endParaRPr kumimoji="0" lang="en-US" sz="1400" b="0" i="0" u="none" strike="noStrike" kern="1200" cap="none" spc="0" normalizeH="0" baseline="0" noProof="0" dirty="0" smtClean="0">
              <a:ln>
                <a:noFill/>
              </a:ln>
              <a:solidFill>
                <a:sysClr val="windowText" lastClr="000000"/>
              </a:solidFill>
              <a:effectLst/>
              <a:uLnTx/>
              <a:uFillTx/>
              <a:latin typeface="Sprint Sans Ofc Regular"/>
              <a:ea typeface="+mn-ea"/>
            </a:endParaRPr>
          </a:p>
          <a:p>
            <a:pPr marL="342864" marR="0" lvl="0" indent="-342864" algn="l" defTabSz="509374" rtl="0" eaLnBrk="1" fontAlgn="auto" latinLnBrk="0" hangingPunct="1">
              <a:lnSpc>
                <a:spcPct val="100000"/>
              </a:lnSpc>
              <a:spcBef>
                <a:spcPts val="0"/>
              </a:spcBef>
              <a:spcAft>
                <a:spcPts val="600"/>
              </a:spcAft>
              <a:buClrTx/>
              <a:buSzTx/>
              <a:buFont typeface="Arial"/>
              <a:buChar char="•"/>
              <a:tabLst/>
              <a:defRPr/>
            </a:pPr>
            <a:endParaRPr kumimoji="0" lang="en-US" sz="2400" b="0" i="0" u="none" strike="noStrike" kern="1200" cap="none" spc="0" normalizeH="0" baseline="0" noProof="0" dirty="0">
              <a:ln>
                <a:noFill/>
              </a:ln>
              <a:solidFill>
                <a:sysClr val="windowText" lastClr="000000"/>
              </a:solidFill>
              <a:effectLst/>
              <a:uLnTx/>
              <a:uFillTx/>
              <a:latin typeface="Sprint Sans Ofc Regular"/>
              <a:ea typeface="+mn-ea"/>
            </a:endParaRPr>
          </a:p>
        </p:txBody>
      </p:sp>
    </p:spTree>
    <p:extLst>
      <p:ext uri="{BB962C8B-B14F-4D97-AF65-F5344CB8AC3E}">
        <p14:creationId xmlns:p14="http://schemas.microsoft.com/office/powerpoint/2010/main" val="2197253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Sprint Accessibility </a:t>
            </a:r>
            <a:r>
              <a:rPr lang="en-US" sz="2000" dirty="0" smtClean="0"/>
              <a:t>(cont.)</a:t>
            </a:r>
            <a:endParaRPr lang="en-US" sz="2000" dirty="0"/>
          </a:p>
        </p:txBody>
      </p:sp>
      <p:sp>
        <p:nvSpPr>
          <p:cNvPr id="5" name="Slide Number Placeholder 4"/>
          <p:cNvSpPr>
            <a:spLocks noGrp="1"/>
          </p:cNvSpPr>
          <p:nvPr>
            <p:ph type="sldNum" sz="quarter" idx="12"/>
          </p:nvPr>
        </p:nvSpPr>
        <p:spPr/>
        <p:txBody>
          <a:bodyPr/>
          <a:lstStyle/>
          <a:p>
            <a:fld id="{3F7246EB-1039-B148-94A0-72C9C3A8D00E}" type="slidenum">
              <a:rPr lang="en-US" smtClean="0"/>
              <a:t>14</a:t>
            </a:fld>
            <a:endParaRPr lang="en-US" dirty="0"/>
          </a:p>
        </p:txBody>
      </p:sp>
      <p:sp>
        <p:nvSpPr>
          <p:cNvPr id="14" name="Content Placeholder 2"/>
          <p:cNvSpPr txBox="1">
            <a:spLocks/>
          </p:cNvSpPr>
          <p:nvPr/>
        </p:nvSpPr>
        <p:spPr>
          <a:xfrm>
            <a:off x="328892" y="1311929"/>
            <a:ext cx="8735230" cy="5668040"/>
          </a:xfrm>
          <a:prstGeom prst="rect">
            <a:avLst/>
          </a:prstGeom>
        </p:spPr>
        <p:txBody>
          <a:bodyPr vert="horz" lIns="0" tIns="0" rIns="0" bIns="0" rtlCol="0">
            <a:noAutofit/>
          </a:bodyPr>
          <a:lstStyle>
            <a:lvl1pPr marL="342864" indent="-342864" algn="l" defTabSz="509374" rtl="0" eaLnBrk="1" latinLnBrk="0" hangingPunct="1">
              <a:spcBef>
                <a:spcPts val="0"/>
              </a:spcBef>
              <a:spcAft>
                <a:spcPts val="600"/>
              </a:spcAft>
              <a:buFont typeface="Arial"/>
              <a:buChar char="•"/>
              <a:defRPr sz="2000" kern="1200">
                <a:solidFill>
                  <a:schemeClr val="tx1"/>
                </a:solidFill>
                <a:latin typeface="Sprint Sans Ofc Regular"/>
                <a:ea typeface="+mn-ea"/>
                <a:cs typeface="Sprint Sans Ofc Regular"/>
              </a:defRPr>
            </a:lvl1pPr>
            <a:lvl2pPr marL="573029" indent="-231751" algn="l" defTabSz="509374" rtl="0" eaLnBrk="1" latinLnBrk="0" hangingPunct="1">
              <a:spcBef>
                <a:spcPts val="0"/>
              </a:spcBef>
              <a:spcAft>
                <a:spcPts val="600"/>
              </a:spcAft>
              <a:buFont typeface="Arial"/>
              <a:buChar char="•"/>
              <a:defRPr sz="1700" kern="1200">
                <a:solidFill>
                  <a:schemeClr val="tx1"/>
                </a:solidFill>
                <a:latin typeface="Sprint Sans Ofc Regular"/>
                <a:ea typeface="+mn-ea"/>
                <a:cs typeface="Sprint Sans Ofc Regular"/>
              </a:defRPr>
            </a:lvl2pPr>
            <a:lvl3pPr marL="806368" indent="-230165" algn="l" defTabSz="509374" rtl="0" eaLnBrk="1" latinLnBrk="0" hangingPunct="1">
              <a:spcBef>
                <a:spcPts val="0"/>
              </a:spcBef>
              <a:spcAft>
                <a:spcPts val="600"/>
              </a:spcAft>
              <a:buFont typeface="Arial"/>
              <a:buChar char="•"/>
              <a:defRPr sz="1600" b="0" i="0" kern="1200">
                <a:solidFill>
                  <a:schemeClr val="tx1"/>
                </a:solidFill>
                <a:latin typeface="+mn-lt"/>
                <a:ea typeface="+mn-ea"/>
                <a:cs typeface="Sprint Sans Ofc Med Regular"/>
              </a:defRPr>
            </a:lvl3pPr>
            <a:lvl4pPr marL="1023833" indent="-217465" algn="l" defTabSz="509374" rtl="0" eaLnBrk="1" latinLnBrk="0" hangingPunct="1">
              <a:spcBef>
                <a:spcPts val="0"/>
              </a:spcBef>
              <a:spcAft>
                <a:spcPts val="600"/>
              </a:spcAft>
              <a:buFont typeface="Arial"/>
              <a:buChar char="•"/>
              <a:defRPr sz="1400" kern="1200">
                <a:solidFill>
                  <a:schemeClr val="tx1"/>
                </a:solidFill>
                <a:latin typeface="Sprint Sans Ofc Regular"/>
                <a:ea typeface="+mn-ea"/>
                <a:cs typeface="Sprint Sans Ofc Regular"/>
              </a:defRPr>
            </a:lvl4pPr>
            <a:lvl5pPr marL="1255584" indent="-231751" algn="l" defTabSz="509374" rtl="0" eaLnBrk="1" latinLnBrk="0" hangingPunct="1">
              <a:spcBef>
                <a:spcPts val="0"/>
              </a:spcBef>
              <a:spcAft>
                <a:spcPts val="600"/>
              </a:spcAft>
              <a:buFont typeface="Arial"/>
              <a:buChar char="•"/>
              <a:defRPr sz="1400" kern="1200">
                <a:solidFill>
                  <a:schemeClr val="tx1"/>
                </a:solidFill>
                <a:latin typeface="Sprint Sans Ofc Regular"/>
                <a:ea typeface="+mn-ea"/>
                <a:cs typeface="Sprint Sans Ofc Regular"/>
              </a:defRPr>
            </a:lvl5pPr>
            <a:lvl6pPr marL="2801557" indent="-254687" algn="l" defTabSz="509374" rtl="0" eaLnBrk="1" latinLnBrk="0" hangingPunct="1">
              <a:spcBef>
                <a:spcPct val="20000"/>
              </a:spcBef>
              <a:buFont typeface="Arial"/>
              <a:buChar char="•"/>
              <a:defRPr sz="2200" kern="1200">
                <a:solidFill>
                  <a:schemeClr val="tx1"/>
                </a:solidFill>
                <a:latin typeface="+mn-lt"/>
                <a:ea typeface="+mn-ea"/>
                <a:cs typeface="+mn-cs"/>
              </a:defRPr>
            </a:lvl6pPr>
            <a:lvl7pPr marL="3310929" indent="-254687" algn="l" defTabSz="509374" rtl="0" eaLnBrk="1" latinLnBrk="0" hangingPunct="1">
              <a:spcBef>
                <a:spcPct val="20000"/>
              </a:spcBef>
              <a:buFont typeface="Arial"/>
              <a:buChar char="•"/>
              <a:defRPr sz="2200" kern="1200">
                <a:solidFill>
                  <a:schemeClr val="tx1"/>
                </a:solidFill>
                <a:latin typeface="+mn-lt"/>
                <a:ea typeface="+mn-ea"/>
                <a:cs typeface="+mn-cs"/>
              </a:defRPr>
            </a:lvl7pPr>
            <a:lvl8pPr marL="3820304" indent="-254687" algn="l" defTabSz="509374" rtl="0" eaLnBrk="1" latinLnBrk="0" hangingPunct="1">
              <a:spcBef>
                <a:spcPct val="20000"/>
              </a:spcBef>
              <a:buFont typeface="Arial"/>
              <a:buChar char="•"/>
              <a:defRPr sz="2200" kern="1200">
                <a:solidFill>
                  <a:schemeClr val="tx1"/>
                </a:solidFill>
                <a:latin typeface="+mn-lt"/>
                <a:ea typeface="+mn-ea"/>
                <a:cs typeface="+mn-cs"/>
              </a:defRPr>
            </a:lvl8pPr>
            <a:lvl9pPr marL="4329678" indent="-254687" algn="l" defTabSz="509374" rtl="0" eaLnBrk="1" latinLnBrk="0" hangingPunct="1">
              <a:spcBef>
                <a:spcPct val="20000"/>
              </a:spcBef>
              <a:buFont typeface="Arial"/>
              <a:buChar char="•"/>
              <a:defRPr sz="2200" kern="1200">
                <a:solidFill>
                  <a:schemeClr val="tx1"/>
                </a:solidFill>
                <a:latin typeface="+mn-lt"/>
                <a:ea typeface="+mn-ea"/>
                <a:cs typeface="+mn-cs"/>
              </a:defRPr>
            </a:lvl9pPr>
          </a:lstStyle>
          <a:p>
            <a:pPr marL="0" marR="0" lvl="0" indent="0" algn="l" defTabSz="509374" rtl="0" eaLnBrk="1" fontAlgn="auto" latinLnBrk="0" hangingPunct="1">
              <a:lnSpc>
                <a:spcPct val="100000"/>
              </a:lnSpc>
              <a:spcBef>
                <a:spcPts val="0"/>
              </a:spcBef>
              <a:spcAft>
                <a:spcPts val="600"/>
              </a:spcAft>
              <a:buClrTx/>
              <a:buSzTx/>
              <a:buFont typeface="Arial"/>
              <a:buNone/>
              <a:tabLst/>
              <a:defRPr/>
            </a:pPr>
            <a:endParaRPr kumimoji="0" lang="en-US" sz="1400" b="0" i="0" u="none" strike="noStrike" kern="1200" cap="none" spc="0" normalizeH="0" baseline="0" noProof="0" dirty="0" smtClean="0">
              <a:ln>
                <a:noFill/>
              </a:ln>
              <a:solidFill>
                <a:sysClr val="windowText" lastClr="000000"/>
              </a:solidFill>
              <a:effectLst/>
              <a:uLnTx/>
              <a:uFillTx/>
              <a:latin typeface="Sprint Sans Ofc Regular"/>
              <a:ea typeface="+mn-ea"/>
            </a:endParaRPr>
          </a:p>
          <a:p>
            <a:pPr marL="342864" marR="0" lvl="0" indent="-342864" algn="l" defTabSz="509374" rtl="0" eaLnBrk="1" fontAlgn="auto" latinLnBrk="0" hangingPunct="1">
              <a:lnSpc>
                <a:spcPct val="100000"/>
              </a:lnSpc>
              <a:spcBef>
                <a:spcPts val="0"/>
              </a:spcBef>
              <a:spcAft>
                <a:spcPts val="600"/>
              </a:spcAft>
              <a:buClrTx/>
              <a:buSzTx/>
              <a:buFont typeface="Arial"/>
              <a:buChar char="•"/>
              <a:tabLst/>
              <a:defRPr/>
            </a:pPr>
            <a:endParaRPr kumimoji="0" lang="en-US" sz="2400" b="0" i="0" u="none" strike="noStrike" kern="1200" cap="none" spc="0" normalizeH="0" baseline="0" noProof="0" dirty="0">
              <a:ln>
                <a:noFill/>
              </a:ln>
              <a:solidFill>
                <a:sysClr val="windowText" lastClr="000000"/>
              </a:solidFill>
              <a:effectLst/>
              <a:uLnTx/>
              <a:uFillTx/>
              <a:latin typeface="Sprint Sans Ofc Regular"/>
              <a:ea typeface="+mn-ea"/>
            </a:endParaRPr>
          </a:p>
        </p:txBody>
      </p:sp>
      <p:sp>
        <p:nvSpPr>
          <p:cNvPr id="2" name="Rectangle 1"/>
          <p:cNvSpPr/>
          <p:nvPr/>
        </p:nvSpPr>
        <p:spPr>
          <a:xfrm>
            <a:off x="422787" y="1839486"/>
            <a:ext cx="8189718" cy="3354765"/>
          </a:xfrm>
          <a:prstGeom prst="rect">
            <a:avLst/>
          </a:prstGeom>
        </p:spPr>
        <p:txBody>
          <a:bodyPr wrap="square">
            <a:spAutoFit/>
          </a:bodyPr>
          <a:lstStyle/>
          <a:p>
            <a:pPr marL="342864" lvl="0" indent="-342864" defTabSz="509374">
              <a:spcAft>
                <a:spcPts val="600"/>
              </a:spcAft>
              <a:buFont typeface="Arial"/>
              <a:buChar char="•"/>
            </a:pPr>
            <a:r>
              <a:rPr lang="en-US" sz="2400" b="1" dirty="0">
                <a:solidFill>
                  <a:prstClr val="black"/>
                </a:solidFill>
                <a:latin typeface="Sprint Sans Ofc Regular"/>
              </a:rPr>
              <a:t>No impact </a:t>
            </a:r>
            <a:r>
              <a:rPr lang="en-US" sz="2400" dirty="0">
                <a:solidFill>
                  <a:prstClr val="black"/>
                </a:solidFill>
                <a:latin typeface="Sprint Sans Ofc Regular"/>
              </a:rPr>
              <a:t>to State Relay programs.</a:t>
            </a:r>
          </a:p>
          <a:p>
            <a:pPr marL="342864" lvl="0" indent="-342864" defTabSz="509374">
              <a:spcAft>
                <a:spcPts val="600"/>
              </a:spcAft>
              <a:buFont typeface="Arial"/>
              <a:buChar char="•"/>
            </a:pPr>
            <a:endParaRPr lang="en-US" sz="2400" dirty="0">
              <a:solidFill>
                <a:prstClr val="black"/>
              </a:solidFill>
              <a:latin typeface="Sprint Sans Ofc Regular"/>
            </a:endParaRPr>
          </a:p>
          <a:p>
            <a:pPr marL="342864" lvl="0" indent="-342864" defTabSz="509374">
              <a:spcAft>
                <a:spcPts val="600"/>
              </a:spcAft>
              <a:buFont typeface="Arial"/>
              <a:buChar char="•"/>
            </a:pPr>
            <a:r>
              <a:rPr lang="en-US" sz="2400" dirty="0">
                <a:solidFill>
                  <a:prstClr val="black"/>
                </a:solidFill>
                <a:latin typeface="Sprint Sans Ofc Regular"/>
              </a:rPr>
              <a:t>Only change is to replace </a:t>
            </a:r>
            <a:r>
              <a:rPr lang="en-US" sz="2400" dirty="0" smtClean="0">
                <a:solidFill>
                  <a:prstClr val="black"/>
                </a:solidFill>
                <a:latin typeface="Sprint Sans Ofc Regular"/>
              </a:rPr>
              <a:t>Sprint Relay </a:t>
            </a:r>
            <a:r>
              <a:rPr lang="en-US" sz="2400" dirty="0">
                <a:solidFill>
                  <a:prstClr val="black"/>
                </a:solidFill>
                <a:latin typeface="Sprint Sans Ofc Regular"/>
              </a:rPr>
              <a:t>with the Sprint Accessibility logo on websites and/or marketing </a:t>
            </a:r>
            <a:r>
              <a:rPr lang="en-US" sz="2400" dirty="0" smtClean="0">
                <a:solidFill>
                  <a:prstClr val="black"/>
                </a:solidFill>
                <a:latin typeface="Sprint Sans Ofc Regular"/>
              </a:rPr>
              <a:t>materials.</a:t>
            </a:r>
            <a:endParaRPr lang="en-US" sz="2400" dirty="0">
              <a:solidFill>
                <a:prstClr val="black"/>
              </a:solidFill>
              <a:latin typeface="Sprint Sans Ofc Regular"/>
            </a:endParaRPr>
          </a:p>
          <a:p>
            <a:pPr marL="342864" lvl="0" indent="-342864" defTabSz="509374">
              <a:spcAft>
                <a:spcPts val="600"/>
              </a:spcAft>
              <a:buFont typeface="Arial"/>
              <a:buChar char="•"/>
            </a:pPr>
            <a:endParaRPr lang="en-US" sz="2400" dirty="0">
              <a:solidFill>
                <a:prstClr val="black"/>
              </a:solidFill>
              <a:latin typeface="Sprint Sans Ofc Regular"/>
            </a:endParaRPr>
          </a:p>
          <a:p>
            <a:pPr marL="342864" lvl="0" indent="-342864" defTabSz="509374">
              <a:spcAft>
                <a:spcPts val="600"/>
              </a:spcAft>
              <a:buFont typeface="Arial"/>
              <a:buChar char="•"/>
            </a:pPr>
            <a:r>
              <a:rPr lang="en-US" sz="2400" dirty="0">
                <a:solidFill>
                  <a:prstClr val="black"/>
                </a:solidFill>
                <a:latin typeface="Sprint Sans Ofc Regular"/>
              </a:rPr>
              <a:t>Everything else remains the same for State Relay programs.</a:t>
            </a:r>
          </a:p>
        </p:txBody>
      </p:sp>
    </p:spTree>
    <p:extLst>
      <p:ext uri="{BB962C8B-B14F-4D97-AF65-F5344CB8AC3E}">
        <p14:creationId xmlns:p14="http://schemas.microsoft.com/office/powerpoint/2010/main" val="333980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25031"/>
            <a:ext cx="10058400" cy="523220"/>
          </a:xfrm>
          <a:prstGeom prst="rect">
            <a:avLst/>
          </a:prstGeom>
        </p:spPr>
        <p:txBody>
          <a:bodyPr wrap="square">
            <a:spAutoFit/>
          </a:bodyPr>
          <a:lstStyle/>
          <a:p>
            <a:pPr algn="ctr"/>
            <a:r>
              <a:rPr lang="en-US" sz="2800" b="1" dirty="0"/>
              <a:t>Thank YOU for your </a:t>
            </a:r>
            <a:r>
              <a:rPr lang="en-US" sz="2800" b="1" dirty="0" smtClean="0"/>
              <a:t>continued support</a:t>
            </a:r>
            <a:r>
              <a:rPr lang="en-US" sz="2800" b="1" dirty="0"/>
              <a:t>!</a:t>
            </a:r>
          </a:p>
        </p:txBody>
      </p:sp>
      <p:pic>
        <p:nvPicPr>
          <p:cNvPr id="4"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254" y="1830491"/>
            <a:ext cx="2713892" cy="4410075"/>
          </a:xfrm>
          <a:prstGeom prst="rect">
            <a:avLst/>
          </a:prstGeom>
        </p:spPr>
      </p:pic>
    </p:spTree>
    <p:extLst>
      <p:ext uri="{BB962C8B-B14F-4D97-AF65-F5344CB8AC3E}">
        <p14:creationId xmlns:p14="http://schemas.microsoft.com/office/powerpoint/2010/main" val="867126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10770" y="204720"/>
            <a:ext cx="6548365" cy="721417"/>
          </a:xfrm>
        </p:spPr>
        <p:txBody>
          <a:bodyPr/>
          <a:lstStyle/>
          <a:p>
            <a:r>
              <a:rPr lang="en-US" sz="3200" dirty="0"/>
              <a:t>Agenda</a:t>
            </a:r>
            <a:endParaRPr lang="en-US" dirty="0"/>
          </a:p>
        </p:txBody>
      </p:sp>
      <p:sp>
        <p:nvSpPr>
          <p:cNvPr id="10" name="Content Placeholder 9"/>
          <p:cNvSpPr>
            <a:spLocks noGrp="1"/>
          </p:cNvSpPr>
          <p:nvPr>
            <p:ph idx="1"/>
          </p:nvPr>
        </p:nvSpPr>
        <p:spPr>
          <a:xfrm>
            <a:off x="310769" y="1430844"/>
            <a:ext cx="6548365" cy="5156769"/>
          </a:xfrm>
        </p:spPr>
        <p:txBody>
          <a:bodyPr/>
          <a:lstStyle/>
          <a:p>
            <a:pPr marL="342900" lvl="1" indent="-342900">
              <a:buFont typeface="Arial" panose="020B0604020202020204" pitchFamily="34" charset="0"/>
              <a:buChar char="•"/>
            </a:pPr>
            <a:r>
              <a:rPr lang="en-US" sz="2400" dirty="0" smtClean="0">
                <a:latin typeface="Sprint Sans Ofc Med" panose="020B0603030202060203" pitchFamily="34" charset="0"/>
                <a:ea typeface="ＭＳ Ｐゴシック" charset="0"/>
              </a:rPr>
              <a:t>Florida Relay Conference Captioning (RCC)</a:t>
            </a:r>
          </a:p>
          <a:p>
            <a:pPr marL="342900" lvl="1" indent="-342900">
              <a:buFont typeface="Arial" panose="020B0604020202020204" pitchFamily="34" charset="0"/>
              <a:buChar char="•"/>
            </a:pPr>
            <a:endParaRPr lang="en-US" sz="2400" dirty="0">
              <a:latin typeface="Sprint Sans Ofc Med" panose="020B0603030202060203" pitchFamily="34" charset="0"/>
              <a:ea typeface="ＭＳ Ｐゴシック" charset="0"/>
            </a:endParaRPr>
          </a:p>
          <a:p>
            <a:pPr marL="342900" lvl="1" indent="-342900">
              <a:buFont typeface="Arial" panose="020B0604020202020204" pitchFamily="34" charset="0"/>
              <a:buChar char="•"/>
            </a:pPr>
            <a:r>
              <a:rPr lang="en-US" sz="2400" dirty="0" smtClean="0">
                <a:latin typeface="Sprint Sans Ofc Med" panose="020B0603030202060203" pitchFamily="34" charset="0"/>
                <a:ea typeface="ＭＳ Ｐゴシック" charset="0"/>
              </a:rPr>
              <a:t>Florida TRS statistics</a:t>
            </a:r>
          </a:p>
          <a:p>
            <a:pPr marL="342900" lvl="1" indent="-342900">
              <a:buFont typeface="Arial" panose="020B0604020202020204" pitchFamily="34" charset="0"/>
              <a:buChar char="•"/>
            </a:pPr>
            <a:endParaRPr lang="en-US" sz="2400" dirty="0">
              <a:latin typeface="Sprint Sans Ofc Med" panose="020B0603030202060203" pitchFamily="34" charset="0"/>
              <a:ea typeface="ＭＳ Ｐゴシック" charset="0"/>
            </a:endParaRPr>
          </a:p>
          <a:p>
            <a:pPr marL="342900" lvl="1" indent="-342900">
              <a:buFont typeface="Arial" panose="020B0604020202020204" pitchFamily="34" charset="0"/>
              <a:buChar char="•"/>
            </a:pPr>
            <a:r>
              <a:rPr lang="en-US" sz="2400" dirty="0" smtClean="0">
                <a:latin typeface="Sprint Sans Ofc Med" panose="020B0603030202060203" pitchFamily="34" charset="0"/>
                <a:ea typeface="ＭＳ Ｐゴシック" charset="0"/>
              </a:rPr>
              <a:t>Florida </a:t>
            </a:r>
            <a:r>
              <a:rPr lang="en-US" sz="2400" dirty="0" err="1" smtClean="0">
                <a:latin typeface="Sprint Sans Ofc Med" panose="020B0603030202060203" pitchFamily="34" charset="0"/>
                <a:ea typeface="ＭＳ Ｐゴシック" charset="0"/>
              </a:rPr>
              <a:t>CapTel</a:t>
            </a:r>
            <a:r>
              <a:rPr lang="en-US" sz="2400" dirty="0" smtClean="0">
                <a:latin typeface="Sprint Sans Ofc Med" panose="020B0603030202060203" pitchFamily="34" charset="0"/>
                <a:ea typeface="ＭＳ Ｐゴシック" charset="0"/>
              </a:rPr>
              <a:t> statistics</a:t>
            </a:r>
          </a:p>
          <a:p>
            <a:pPr marL="342900" lvl="1" indent="-342900">
              <a:buFont typeface="Arial" panose="020B0604020202020204" pitchFamily="34" charset="0"/>
              <a:buChar char="•"/>
            </a:pPr>
            <a:endParaRPr lang="en-US" sz="2400" dirty="0">
              <a:latin typeface="Sprint Sans Ofc Med" panose="020B0603030202060203" pitchFamily="34" charset="0"/>
              <a:ea typeface="ＭＳ Ｐゴシック" charset="0"/>
            </a:endParaRPr>
          </a:p>
          <a:p>
            <a:pPr marL="342900" lvl="1" indent="-342900">
              <a:buFont typeface="Arial" panose="020B0604020202020204" pitchFamily="34" charset="0"/>
              <a:buChar char="•"/>
            </a:pPr>
            <a:r>
              <a:rPr lang="en-US" sz="2400" dirty="0" smtClean="0">
                <a:latin typeface="Sprint Sans Ofc Med" panose="020B0603030202060203" pitchFamily="34" charset="0"/>
                <a:ea typeface="ＭＳ Ｐゴシック" charset="0"/>
              </a:rPr>
              <a:t>Florida Quality Report</a:t>
            </a:r>
            <a:endParaRPr lang="en-US" sz="2400" dirty="0">
              <a:latin typeface="Sprint Sans Ofc Med" panose="020B0603030202060203" pitchFamily="34" charset="0"/>
              <a:ea typeface="ＭＳ Ｐゴシック" charset="0"/>
            </a:endParaRPr>
          </a:p>
          <a:p>
            <a:pPr marL="342900" lvl="1" indent="-342900">
              <a:buFont typeface="Arial" panose="020B0604020202020204" pitchFamily="34" charset="0"/>
              <a:buChar char="•"/>
            </a:pPr>
            <a:endParaRPr lang="en-US" sz="2400" dirty="0">
              <a:latin typeface="Sprint Sans Ofc Med" panose="020B0603030202060203" pitchFamily="34" charset="0"/>
              <a:ea typeface="ＭＳ Ｐゴシック" charset="0"/>
            </a:endParaRPr>
          </a:p>
          <a:p>
            <a:pPr marL="342900" lvl="1" indent="-342900">
              <a:buFont typeface="Arial" panose="020B0604020202020204" pitchFamily="34" charset="0"/>
              <a:buChar char="•"/>
            </a:pPr>
            <a:r>
              <a:rPr lang="en-US" sz="2400" dirty="0" smtClean="0">
                <a:latin typeface="Sprint Sans Ofc Med" panose="020B0603030202060203" pitchFamily="34" charset="0"/>
                <a:ea typeface="ＭＳ Ｐゴシック" charset="0"/>
              </a:rPr>
              <a:t> Florida Outreach Report</a:t>
            </a:r>
          </a:p>
          <a:p>
            <a:pPr marL="342900" lvl="1" indent="-342900">
              <a:buFont typeface="Arial" panose="020B0604020202020204" pitchFamily="34" charset="0"/>
              <a:buChar char="•"/>
            </a:pPr>
            <a:endParaRPr lang="en-US" sz="2400" dirty="0" smtClean="0">
              <a:latin typeface="Sprint Sans Ofc Med" panose="020B0603030202060203" pitchFamily="34" charset="0"/>
              <a:ea typeface="ＭＳ Ｐゴシック" charset="0"/>
            </a:endParaRPr>
          </a:p>
          <a:p>
            <a:pPr marL="342900" lvl="1" indent="-342900">
              <a:buFont typeface="Arial" panose="020B0604020202020204" pitchFamily="34" charset="0"/>
              <a:buChar char="•"/>
            </a:pPr>
            <a:r>
              <a:rPr lang="en-US" sz="2400" dirty="0" smtClean="0">
                <a:latin typeface="Sprint Sans Ofc Med" panose="020B0603030202060203" pitchFamily="34" charset="0"/>
                <a:ea typeface="ＭＳ Ｐゴシック" charset="0"/>
              </a:rPr>
              <a:t>Sprint Accessibility</a:t>
            </a:r>
          </a:p>
          <a:p>
            <a:pPr lvl="1"/>
            <a:endParaRPr lang="en-US" sz="2400" dirty="0" smtClean="0">
              <a:latin typeface="Sprint Sans Ofc Med" panose="020B0603030202060203" pitchFamily="34" charset="0"/>
              <a:ea typeface="ＭＳ Ｐゴシック" charset="0"/>
            </a:endParaRPr>
          </a:p>
          <a:p>
            <a:pPr lvl="1">
              <a:buFont typeface="Arial" panose="020B0604020202020204" pitchFamily="34" charset="0"/>
              <a:buChar char="•"/>
            </a:pPr>
            <a:endParaRPr lang="en-US" sz="2400" dirty="0">
              <a:latin typeface="Sprint Sans Ofc Med" panose="020B0603030202060203" pitchFamily="34" charset="0"/>
              <a:ea typeface="ＭＳ Ｐゴシック" charset="0"/>
            </a:endParaRPr>
          </a:p>
          <a:p>
            <a:pPr lvl="1">
              <a:buFont typeface="Arial" panose="020B0604020202020204" pitchFamily="34" charset="0"/>
              <a:buChar char="•"/>
            </a:pPr>
            <a:endParaRPr lang="en-US" sz="1800" dirty="0">
              <a:latin typeface="Sprint Sans Ofc Med Bold" panose="020B0903030202060203" pitchFamily="34" charset="0"/>
              <a:ea typeface="ＭＳ Ｐゴシック" charset="0"/>
            </a:endParaRPr>
          </a:p>
          <a:p>
            <a:pPr lvl="1"/>
            <a:endParaRPr lang="en-US" sz="1800" dirty="0">
              <a:latin typeface="Sprint Sans Ofc Med Bold" panose="020B0903030202060203" pitchFamily="34" charset="0"/>
              <a:ea typeface="ＭＳ Ｐゴシック" charset="0"/>
            </a:endParaRPr>
          </a:p>
          <a:p>
            <a:pPr lvl="1"/>
            <a:endParaRPr lang="en-US" dirty="0"/>
          </a:p>
        </p:txBody>
      </p:sp>
      <p:sp>
        <p:nvSpPr>
          <p:cNvPr id="5" name="Slide Number Placeholder 4"/>
          <p:cNvSpPr>
            <a:spLocks noGrp="1"/>
          </p:cNvSpPr>
          <p:nvPr>
            <p:ph type="sldNum" sz="quarter" idx="12"/>
          </p:nvPr>
        </p:nvSpPr>
        <p:spPr/>
        <p:txBody>
          <a:bodyPr/>
          <a:lstStyle/>
          <a:p>
            <a:fld id="{3F7246EB-1039-B148-94A0-72C9C3A8D00E}" type="slidenum">
              <a:rPr lang="en-US" smtClean="0"/>
              <a:pPr/>
              <a:t>2</a:t>
            </a:fld>
            <a:endParaRPr lang="en-US" dirty="0"/>
          </a:p>
        </p:txBody>
      </p:sp>
    </p:spTree>
    <p:extLst>
      <p:ext uri="{BB962C8B-B14F-4D97-AF65-F5344CB8AC3E}">
        <p14:creationId xmlns:p14="http://schemas.microsoft.com/office/powerpoint/2010/main" val="2471595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8891" y="218216"/>
            <a:ext cx="8735230" cy="721489"/>
          </a:xfrm>
        </p:spPr>
        <p:txBody>
          <a:bodyPr/>
          <a:lstStyle/>
          <a:p>
            <a:r>
              <a:rPr lang="en-US" dirty="0" smtClean="0"/>
              <a:t>Florida RCC Minutes</a:t>
            </a:r>
            <a:endParaRPr lang="en-US" dirty="0"/>
          </a:p>
        </p:txBody>
      </p:sp>
      <p:sp>
        <p:nvSpPr>
          <p:cNvPr id="5" name="Slide Number Placeholder 4"/>
          <p:cNvSpPr>
            <a:spLocks noGrp="1"/>
          </p:cNvSpPr>
          <p:nvPr>
            <p:ph type="sldNum" sz="quarter" idx="12"/>
          </p:nvPr>
        </p:nvSpPr>
        <p:spPr/>
        <p:txBody>
          <a:bodyPr/>
          <a:lstStyle/>
          <a:p>
            <a:fld id="{3F7246EB-1039-B148-94A0-72C9C3A8D00E}" type="slidenum">
              <a:rPr lang="en-US" smtClean="0"/>
              <a:pPr/>
              <a:t>3</a:t>
            </a:fld>
            <a:endParaRPr lang="en-US" dirty="0"/>
          </a:p>
        </p:txBody>
      </p:sp>
      <p:graphicFrame>
        <p:nvGraphicFramePr>
          <p:cNvPr id="8" name="Table Placeholder 7"/>
          <p:cNvGraphicFramePr>
            <a:graphicFrameLocks noGrp="1"/>
          </p:cNvGraphicFramePr>
          <p:nvPr>
            <p:ph type="tbl" sz="quarter" idx="13"/>
            <p:extLst>
              <p:ext uri="{D42A27DB-BD31-4B8C-83A1-F6EECF244321}">
                <p14:modId xmlns:p14="http://schemas.microsoft.com/office/powerpoint/2010/main" val="3207502829"/>
              </p:ext>
            </p:extLst>
          </p:nvPr>
        </p:nvGraphicFramePr>
        <p:xfrm>
          <a:off x="328891" y="1840802"/>
          <a:ext cx="8736012" cy="4533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6492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8891" y="218216"/>
            <a:ext cx="8735230" cy="721489"/>
          </a:xfrm>
        </p:spPr>
        <p:txBody>
          <a:bodyPr/>
          <a:lstStyle/>
          <a:p>
            <a:r>
              <a:rPr lang="en-US" dirty="0" smtClean="0"/>
              <a:t>Florida French Gate</a:t>
            </a:r>
            <a:endParaRPr lang="en-US" dirty="0"/>
          </a:p>
        </p:txBody>
      </p:sp>
      <p:sp>
        <p:nvSpPr>
          <p:cNvPr id="5" name="Slide Number Placeholder 4"/>
          <p:cNvSpPr>
            <a:spLocks noGrp="1"/>
          </p:cNvSpPr>
          <p:nvPr>
            <p:ph type="sldNum" sz="quarter" idx="12"/>
          </p:nvPr>
        </p:nvSpPr>
        <p:spPr/>
        <p:txBody>
          <a:bodyPr/>
          <a:lstStyle/>
          <a:p>
            <a:fld id="{3F7246EB-1039-B148-94A0-72C9C3A8D00E}" type="slidenum">
              <a:rPr lang="en-US" smtClean="0"/>
              <a:pPr/>
              <a:t>4</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299685314"/>
              </p:ext>
            </p:extLst>
          </p:nvPr>
        </p:nvGraphicFramePr>
        <p:xfrm>
          <a:off x="2743200" y="25146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Placeholder 9"/>
          <p:cNvGraphicFramePr>
            <a:graphicFrameLocks noGrp="1"/>
          </p:cNvGraphicFramePr>
          <p:nvPr>
            <p:ph type="tbl" sz="quarter" idx="13"/>
            <p:extLst>
              <p:ext uri="{D42A27DB-BD31-4B8C-83A1-F6EECF244321}">
                <p14:modId xmlns:p14="http://schemas.microsoft.com/office/powerpoint/2010/main" val="1134813781"/>
              </p:ext>
            </p:extLst>
          </p:nvPr>
        </p:nvGraphicFramePr>
        <p:xfrm>
          <a:off x="328613" y="1566482"/>
          <a:ext cx="8870252" cy="49623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402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8891" y="218216"/>
            <a:ext cx="8735230" cy="721489"/>
          </a:xfrm>
        </p:spPr>
        <p:txBody>
          <a:bodyPr/>
          <a:lstStyle/>
          <a:p>
            <a:r>
              <a:rPr lang="en-US" dirty="0" smtClean="0"/>
              <a:t>Florida Spanish to English Translation</a:t>
            </a:r>
            <a:endParaRPr lang="en-US" dirty="0"/>
          </a:p>
        </p:txBody>
      </p:sp>
      <p:sp>
        <p:nvSpPr>
          <p:cNvPr id="5" name="Slide Number Placeholder 4"/>
          <p:cNvSpPr>
            <a:spLocks noGrp="1"/>
          </p:cNvSpPr>
          <p:nvPr>
            <p:ph type="sldNum" sz="quarter" idx="12"/>
          </p:nvPr>
        </p:nvSpPr>
        <p:spPr/>
        <p:txBody>
          <a:bodyPr/>
          <a:lstStyle/>
          <a:p>
            <a:fld id="{3F7246EB-1039-B148-94A0-72C9C3A8D00E}" type="slidenum">
              <a:rPr lang="en-US" smtClean="0"/>
              <a:pPr/>
              <a:t>5</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299685314"/>
              </p:ext>
            </p:extLst>
          </p:nvPr>
        </p:nvGraphicFramePr>
        <p:xfrm>
          <a:off x="2743200" y="25146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Placeholder 6"/>
          <p:cNvGraphicFramePr>
            <a:graphicFrameLocks noGrp="1"/>
          </p:cNvGraphicFramePr>
          <p:nvPr>
            <p:ph type="tbl" sz="quarter" idx="13"/>
            <p:extLst>
              <p:ext uri="{D42A27DB-BD31-4B8C-83A1-F6EECF244321}">
                <p14:modId xmlns:p14="http://schemas.microsoft.com/office/powerpoint/2010/main" val="3042704255"/>
              </p:ext>
            </p:extLst>
          </p:nvPr>
        </p:nvGraphicFramePr>
        <p:xfrm>
          <a:off x="328891" y="1557236"/>
          <a:ext cx="8736012" cy="4533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5839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8891" y="218216"/>
            <a:ext cx="8735230" cy="721489"/>
          </a:xfrm>
        </p:spPr>
        <p:txBody>
          <a:bodyPr/>
          <a:lstStyle/>
          <a:p>
            <a:r>
              <a:rPr lang="en-US" dirty="0" smtClean="0"/>
              <a:t>Florida TRS Utilization</a:t>
            </a:r>
            <a:endParaRPr lang="en-US" dirty="0"/>
          </a:p>
        </p:txBody>
      </p:sp>
      <p:sp>
        <p:nvSpPr>
          <p:cNvPr id="5" name="Slide Number Placeholder 4"/>
          <p:cNvSpPr>
            <a:spLocks noGrp="1"/>
          </p:cNvSpPr>
          <p:nvPr>
            <p:ph type="sldNum" sz="quarter" idx="12"/>
          </p:nvPr>
        </p:nvSpPr>
        <p:spPr/>
        <p:txBody>
          <a:bodyPr/>
          <a:lstStyle/>
          <a:p>
            <a:fld id="{3F7246EB-1039-B148-94A0-72C9C3A8D00E}" type="slidenum">
              <a:rPr lang="en-US" smtClean="0"/>
              <a:pPr/>
              <a:t>6</a:t>
            </a:fld>
            <a:endParaRPr lang="en-US" dirty="0"/>
          </a:p>
        </p:txBody>
      </p:sp>
      <p:pic>
        <p:nvPicPr>
          <p:cNvPr id="3" name="Table Placeholder 2"/>
          <p:cNvPicPr>
            <a:picLocks noGrp="1" noChangeAspect="1"/>
          </p:cNvPicPr>
          <p:nvPr>
            <p:ph type="tbl" sz="quarter" idx="13"/>
          </p:nvPr>
        </p:nvPicPr>
        <p:blipFill>
          <a:blip r:embed="rId2"/>
          <a:stretch>
            <a:fillRect/>
          </a:stretch>
        </p:blipFill>
        <p:spPr>
          <a:xfrm>
            <a:off x="328891" y="2810293"/>
            <a:ext cx="8994478" cy="2040358"/>
          </a:xfrm>
          <a:prstGeom prst="rect">
            <a:avLst/>
          </a:prstGeom>
        </p:spPr>
      </p:pic>
    </p:spTree>
    <p:extLst>
      <p:ext uri="{BB962C8B-B14F-4D97-AF65-F5344CB8AC3E}">
        <p14:creationId xmlns:p14="http://schemas.microsoft.com/office/powerpoint/2010/main" val="3880796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8891" y="218216"/>
            <a:ext cx="8735230" cy="721489"/>
          </a:xfrm>
        </p:spPr>
        <p:txBody>
          <a:bodyPr/>
          <a:lstStyle/>
          <a:p>
            <a:r>
              <a:rPr lang="en-US" dirty="0" smtClean="0"/>
              <a:t>Florida </a:t>
            </a:r>
            <a:r>
              <a:rPr lang="en-US" dirty="0" err="1" smtClean="0"/>
              <a:t>CapTel</a:t>
            </a:r>
            <a:r>
              <a:rPr lang="en-US" dirty="0" smtClean="0"/>
              <a:t> Utilization</a:t>
            </a:r>
            <a:endParaRPr lang="en-US" dirty="0"/>
          </a:p>
        </p:txBody>
      </p:sp>
      <p:sp>
        <p:nvSpPr>
          <p:cNvPr id="5" name="Slide Number Placeholder 4"/>
          <p:cNvSpPr>
            <a:spLocks noGrp="1"/>
          </p:cNvSpPr>
          <p:nvPr>
            <p:ph type="sldNum" sz="quarter" idx="12"/>
          </p:nvPr>
        </p:nvSpPr>
        <p:spPr/>
        <p:txBody>
          <a:bodyPr/>
          <a:lstStyle/>
          <a:p>
            <a:fld id="{3F7246EB-1039-B148-94A0-72C9C3A8D00E}" type="slidenum">
              <a:rPr lang="en-US" smtClean="0"/>
              <a:pPr/>
              <a:t>7</a:t>
            </a:fld>
            <a:endParaRPr lang="en-US" dirty="0"/>
          </a:p>
        </p:txBody>
      </p:sp>
      <p:pic>
        <p:nvPicPr>
          <p:cNvPr id="3" name="Table Placeholder 2"/>
          <p:cNvPicPr>
            <a:picLocks noGrp="1" noChangeAspect="1"/>
          </p:cNvPicPr>
          <p:nvPr>
            <p:ph type="tbl" sz="quarter" idx="13"/>
          </p:nvPr>
        </p:nvPicPr>
        <p:blipFill>
          <a:blip r:embed="rId2"/>
          <a:stretch>
            <a:fillRect/>
          </a:stretch>
        </p:blipFill>
        <p:spPr>
          <a:xfrm>
            <a:off x="328891" y="2615504"/>
            <a:ext cx="8949863" cy="2429936"/>
          </a:xfrm>
          <a:prstGeom prst="rect">
            <a:avLst/>
          </a:prstGeom>
        </p:spPr>
      </p:pic>
    </p:spTree>
    <p:extLst>
      <p:ext uri="{BB962C8B-B14F-4D97-AF65-F5344CB8AC3E}">
        <p14:creationId xmlns:p14="http://schemas.microsoft.com/office/powerpoint/2010/main" val="2338487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8891" y="218216"/>
            <a:ext cx="8735230" cy="721489"/>
          </a:xfrm>
        </p:spPr>
        <p:txBody>
          <a:bodyPr/>
          <a:lstStyle/>
          <a:p>
            <a:r>
              <a:rPr lang="en-US" dirty="0" smtClean="0"/>
              <a:t>Florida Quality Report</a:t>
            </a:r>
            <a:endParaRPr lang="en-US" dirty="0"/>
          </a:p>
        </p:txBody>
      </p:sp>
      <p:sp>
        <p:nvSpPr>
          <p:cNvPr id="5" name="Slide Number Placeholder 4"/>
          <p:cNvSpPr>
            <a:spLocks noGrp="1"/>
          </p:cNvSpPr>
          <p:nvPr>
            <p:ph type="sldNum" sz="quarter" idx="12"/>
          </p:nvPr>
        </p:nvSpPr>
        <p:spPr/>
        <p:txBody>
          <a:bodyPr/>
          <a:lstStyle/>
          <a:p>
            <a:fld id="{3F7246EB-1039-B148-94A0-72C9C3A8D00E}" type="slidenum">
              <a:rPr lang="en-US" smtClean="0"/>
              <a:pPr/>
              <a:t>8</a:t>
            </a:fld>
            <a:endParaRPr lang="en-US" dirty="0"/>
          </a:p>
        </p:txBody>
      </p:sp>
      <p:pic>
        <p:nvPicPr>
          <p:cNvPr id="4" name="Table Placeholder 3"/>
          <p:cNvPicPr>
            <a:picLocks noGrp="1" noChangeAspect="1"/>
          </p:cNvPicPr>
          <p:nvPr>
            <p:ph type="tbl" sz="quarter" idx="13"/>
          </p:nvPr>
        </p:nvPicPr>
        <p:blipFill>
          <a:blip r:embed="rId2"/>
          <a:stretch>
            <a:fillRect/>
          </a:stretch>
        </p:blipFill>
        <p:spPr>
          <a:xfrm>
            <a:off x="558578" y="1967953"/>
            <a:ext cx="8788808" cy="1543343"/>
          </a:xfrm>
          <a:prstGeom prst="rect">
            <a:avLst/>
          </a:prstGeom>
        </p:spPr>
      </p:pic>
      <p:sp>
        <p:nvSpPr>
          <p:cNvPr id="8" name="TextBox 7"/>
          <p:cNvSpPr txBox="1"/>
          <p:nvPr/>
        </p:nvSpPr>
        <p:spPr>
          <a:xfrm>
            <a:off x="558578" y="1243584"/>
            <a:ext cx="3552825" cy="461665"/>
          </a:xfrm>
          <a:prstGeom prst="rect">
            <a:avLst/>
          </a:prstGeom>
          <a:noFill/>
        </p:spPr>
        <p:txBody>
          <a:bodyPr wrap="square" rtlCol="0">
            <a:spAutoFit/>
          </a:bodyPr>
          <a:lstStyle/>
          <a:p>
            <a:r>
              <a:rPr lang="en-US" sz="2400" b="1" dirty="0" smtClean="0"/>
              <a:t>Graph of TRS State Report</a:t>
            </a:r>
            <a:endParaRPr lang="en-US" sz="2400" b="1" dirty="0"/>
          </a:p>
        </p:txBody>
      </p:sp>
      <p:sp>
        <p:nvSpPr>
          <p:cNvPr id="9" name="TextBox 8"/>
          <p:cNvSpPr txBox="1"/>
          <p:nvPr/>
        </p:nvSpPr>
        <p:spPr>
          <a:xfrm>
            <a:off x="558577" y="3843866"/>
            <a:ext cx="3976847" cy="461665"/>
          </a:xfrm>
          <a:prstGeom prst="rect">
            <a:avLst/>
          </a:prstGeom>
          <a:noFill/>
        </p:spPr>
        <p:txBody>
          <a:bodyPr wrap="square" rtlCol="0">
            <a:spAutoFit/>
          </a:bodyPr>
          <a:lstStyle/>
          <a:p>
            <a:r>
              <a:rPr lang="en-US" sz="2400" b="1" dirty="0" smtClean="0"/>
              <a:t>Graph of </a:t>
            </a:r>
            <a:r>
              <a:rPr lang="en-US" sz="2400" b="1" dirty="0" err="1" smtClean="0"/>
              <a:t>CapTel</a:t>
            </a:r>
            <a:r>
              <a:rPr lang="en-US" sz="2400" b="1" dirty="0" smtClean="0"/>
              <a:t> State Report</a:t>
            </a:r>
            <a:endParaRPr lang="en-US" sz="2400" b="1" dirty="0"/>
          </a:p>
        </p:txBody>
      </p:sp>
      <p:pic>
        <p:nvPicPr>
          <p:cNvPr id="10" name="Picture 9"/>
          <p:cNvPicPr>
            <a:picLocks noChangeAspect="1"/>
          </p:cNvPicPr>
          <p:nvPr/>
        </p:nvPicPr>
        <p:blipFill>
          <a:blip r:embed="rId3"/>
          <a:stretch>
            <a:fillRect/>
          </a:stretch>
        </p:blipFill>
        <p:spPr>
          <a:xfrm>
            <a:off x="558577" y="4606870"/>
            <a:ext cx="8825169" cy="1537898"/>
          </a:xfrm>
          <a:prstGeom prst="rect">
            <a:avLst/>
          </a:prstGeom>
        </p:spPr>
      </p:pic>
    </p:spTree>
    <p:extLst>
      <p:ext uri="{BB962C8B-B14F-4D97-AF65-F5344CB8AC3E}">
        <p14:creationId xmlns:p14="http://schemas.microsoft.com/office/powerpoint/2010/main" val="2258116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8891" y="218216"/>
            <a:ext cx="8735230" cy="721489"/>
          </a:xfrm>
        </p:spPr>
        <p:txBody>
          <a:bodyPr/>
          <a:lstStyle/>
          <a:p>
            <a:r>
              <a:rPr lang="en-US" dirty="0" smtClean="0"/>
              <a:t>Florida Outreach Expense Report</a:t>
            </a:r>
            <a:endParaRPr lang="en-US" dirty="0"/>
          </a:p>
        </p:txBody>
      </p:sp>
      <p:sp>
        <p:nvSpPr>
          <p:cNvPr id="5" name="Slide Number Placeholder 4"/>
          <p:cNvSpPr>
            <a:spLocks noGrp="1"/>
          </p:cNvSpPr>
          <p:nvPr>
            <p:ph type="sldNum" sz="quarter" idx="12"/>
          </p:nvPr>
        </p:nvSpPr>
        <p:spPr/>
        <p:txBody>
          <a:bodyPr/>
          <a:lstStyle/>
          <a:p>
            <a:fld id="{3F7246EB-1039-B148-94A0-72C9C3A8D00E}" type="slidenum">
              <a:rPr lang="en-US" smtClean="0"/>
              <a:pPr/>
              <a:t>9</a:t>
            </a:fld>
            <a:endParaRPr lang="en-US" dirty="0"/>
          </a:p>
        </p:txBody>
      </p:sp>
      <p:pic>
        <p:nvPicPr>
          <p:cNvPr id="3" name="Table Placeholder 2"/>
          <p:cNvPicPr>
            <a:picLocks noGrp="1" noChangeAspect="1"/>
          </p:cNvPicPr>
          <p:nvPr>
            <p:ph type="tbl" sz="quarter" idx="13"/>
          </p:nvPr>
        </p:nvPicPr>
        <p:blipFill>
          <a:blip r:embed="rId2"/>
          <a:stretch>
            <a:fillRect/>
          </a:stretch>
        </p:blipFill>
        <p:spPr>
          <a:xfrm>
            <a:off x="462974" y="1858899"/>
            <a:ext cx="8735890" cy="4572893"/>
          </a:xfrm>
          <a:prstGeom prst="rect">
            <a:avLst/>
          </a:prstGeom>
        </p:spPr>
      </p:pic>
    </p:spTree>
    <p:extLst>
      <p:ext uri="{BB962C8B-B14F-4D97-AF65-F5344CB8AC3E}">
        <p14:creationId xmlns:p14="http://schemas.microsoft.com/office/powerpoint/2010/main" val="2125254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1272</TotalTime>
  <Words>302</Words>
  <Application>Microsoft Office PowerPoint</Application>
  <PresentationFormat>Custom</PresentationFormat>
  <Paragraphs>115</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Custom Design</vt:lpstr>
      <vt:lpstr>Florida Relay Updates</vt:lpstr>
      <vt:lpstr>Agenda</vt:lpstr>
      <vt:lpstr>Florida RCC Minutes</vt:lpstr>
      <vt:lpstr>Florida French Gate</vt:lpstr>
      <vt:lpstr>Florida Spanish to English Translation</vt:lpstr>
      <vt:lpstr>Florida TRS Utilization</vt:lpstr>
      <vt:lpstr>Florida CapTel Utilization</vt:lpstr>
      <vt:lpstr>Florida Quality Report</vt:lpstr>
      <vt:lpstr>Florida Outreach Expense Report</vt:lpstr>
      <vt:lpstr>Sprint Accessibility</vt:lpstr>
      <vt:lpstr>Sprint Accessibility</vt:lpstr>
      <vt:lpstr>Sprint Accessibility (cont.)</vt:lpstr>
      <vt:lpstr>Sprint Accessibility (cont.)</vt:lpstr>
      <vt:lpstr>Sprint Accessibility (cont.)</vt:lpstr>
      <vt:lpstr>PowerPoint Presentation</vt:lpstr>
    </vt:vector>
  </TitlesOfParts>
  <Company>Deutsch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Rohrbaugh</dc:creator>
  <cp:lastModifiedBy>Curtis Williams</cp:lastModifiedBy>
  <cp:revision>140</cp:revision>
  <dcterms:created xsi:type="dcterms:W3CDTF">2015-08-04T20:51:57Z</dcterms:created>
  <dcterms:modified xsi:type="dcterms:W3CDTF">2016-10-13T19:41:01Z</dcterms:modified>
</cp:coreProperties>
</file>