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.xml" ContentType="application/vnd.openxmlformats-officedocument.presentationml.notesSlide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1"/>
    <p:sldMasterId id="2147483824" r:id="rId2"/>
    <p:sldMasterId id="2147483822" r:id="rId3"/>
    <p:sldMasterId id="2147483724" r:id="rId4"/>
  </p:sldMasterIdLst>
  <p:notesMasterIdLst>
    <p:notesMasterId r:id="rId21"/>
  </p:notesMasterIdLst>
  <p:handoutMasterIdLst>
    <p:handoutMasterId r:id="rId22"/>
  </p:handoutMasterIdLst>
  <p:sldIdLst>
    <p:sldId id="371" r:id="rId5"/>
    <p:sldId id="282" r:id="rId6"/>
    <p:sldId id="273" r:id="rId7"/>
    <p:sldId id="291" r:id="rId8"/>
    <p:sldId id="292" r:id="rId9"/>
    <p:sldId id="294" r:id="rId10"/>
    <p:sldId id="297" r:id="rId11"/>
    <p:sldId id="377" r:id="rId12"/>
    <p:sldId id="378" r:id="rId13"/>
    <p:sldId id="296" r:id="rId14"/>
    <p:sldId id="286" r:id="rId15"/>
    <p:sldId id="298" r:id="rId16"/>
    <p:sldId id="287" r:id="rId17"/>
    <p:sldId id="379" r:id="rId18"/>
    <p:sldId id="380" r:id="rId19"/>
    <p:sldId id="370" r:id="rId20"/>
  </p:sldIdLst>
  <p:sldSz cx="6858000" cy="5143500"/>
  <p:notesSz cx="6858000" cy="9144000"/>
  <p:defaultTextStyle>
    <a:defPPr>
      <a:defRPr lang="en-US"/>
    </a:defPPr>
    <a:lvl1pPr marL="0" algn="l" defTabSz="408194" rtl="0" eaLnBrk="1" latinLnBrk="0" hangingPunct="1">
      <a:defRPr sz="1625" kern="1200">
        <a:solidFill>
          <a:schemeClr val="tx1"/>
        </a:solidFill>
        <a:latin typeface="+mn-lt"/>
        <a:ea typeface="+mn-ea"/>
        <a:cs typeface="+mn-cs"/>
      </a:defRPr>
    </a:lvl1pPr>
    <a:lvl2pPr marL="408194" algn="l" defTabSz="408194" rtl="0" eaLnBrk="1" latinLnBrk="0" hangingPunct="1">
      <a:defRPr sz="1625" kern="1200">
        <a:solidFill>
          <a:schemeClr val="tx1"/>
        </a:solidFill>
        <a:latin typeface="+mn-lt"/>
        <a:ea typeface="+mn-ea"/>
        <a:cs typeface="+mn-cs"/>
      </a:defRPr>
    </a:lvl2pPr>
    <a:lvl3pPr marL="816388" algn="l" defTabSz="408194" rtl="0" eaLnBrk="1" latinLnBrk="0" hangingPunct="1">
      <a:defRPr sz="1625" kern="1200">
        <a:solidFill>
          <a:schemeClr val="tx1"/>
        </a:solidFill>
        <a:latin typeface="+mn-lt"/>
        <a:ea typeface="+mn-ea"/>
        <a:cs typeface="+mn-cs"/>
      </a:defRPr>
    </a:lvl3pPr>
    <a:lvl4pPr marL="1224582" algn="l" defTabSz="408194" rtl="0" eaLnBrk="1" latinLnBrk="0" hangingPunct="1">
      <a:defRPr sz="1625" kern="1200">
        <a:solidFill>
          <a:schemeClr val="tx1"/>
        </a:solidFill>
        <a:latin typeface="+mn-lt"/>
        <a:ea typeface="+mn-ea"/>
        <a:cs typeface="+mn-cs"/>
      </a:defRPr>
    </a:lvl4pPr>
    <a:lvl5pPr marL="1632776" algn="l" defTabSz="408194" rtl="0" eaLnBrk="1" latinLnBrk="0" hangingPunct="1">
      <a:defRPr sz="1625" kern="1200">
        <a:solidFill>
          <a:schemeClr val="tx1"/>
        </a:solidFill>
        <a:latin typeface="+mn-lt"/>
        <a:ea typeface="+mn-ea"/>
        <a:cs typeface="+mn-cs"/>
      </a:defRPr>
    </a:lvl5pPr>
    <a:lvl6pPr marL="2040969" algn="l" defTabSz="408194" rtl="0" eaLnBrk="1" latinLnBrk="0" hangingPunct="1">
      <a:defRPr sz="1625" kern="1200">
        <a:solidFill>
          <a:schemeClr val="tx1"/>
        </a:solidFill>
        <a:latin typeface="+mn-lt"/>
        <a:ea typeface="+mn-ea"/>
        <a:cs typeface="+mn-cs"/>
      </a:defRPr>
    </a:lvl6pPr>
    <a:lvl7pPr marL="2449163" algn="l" defTabSz="408194" rtl="0" eaLnBrk="1" latinLnBrk="0" hangingPunct="1">
      <a:defRPr sz="1625" kern="1200">
        <a:solidFill>
          <a:schemeClr val="tx1"/>
        </a:solidFill>
        <a:latin typeface="+mn-lt"/>
        <a:ea typeface="+mn-ea"/>
        <a:cs typeface="+mn-cs"/>
      </a:defRPr>
    </a:lvl7pPr>
    <a:lvl8pPr marL="2857357" algn="l" defTabSz="408194" rtl="0" eaLnBrk="1" latinLnBrk="0" hangingPunct="1">
      <a:defRPr sz="1625" kern="1200">
        <a:solidFill>
          <a:schemeClr val="tx1"/>
        </a:solidFill>
        <a:latin typeface="+mn-lt"/>
        <a:ea typeface="+mn-ea"/>
        <a:cs typeface="+mn-cs"/>
      </a:defRPr>
    </a:lvl8pPr>
    <a:lvl9pPr marL="3265551" algn="l" defTabSz="408194" rtl="0" eaLnBrk="1" latinLnBrk="0" hangingPunct="1">
      <a:defRPr sz="162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17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vers, Elisabeth A [MKT]" initials="REA[" lastIdx="11" clrIdx="0">
    <p:extLst/>
  </p:cmAuthor>
  <p:cmAuthor id="2" name="sprint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CE0A"/>
    <a:srgbClr val="EAC509"/>
    <a:srgbClr val="FBDF42"/>
    <a:srgbClr val="0432FF"/>
    <a:srgbClr val="0080FF"/>
    <a:srgbClr val="E9AB1E"/>
    <a:srgbClr val="FFC20E"/>
    <a:srgbClr val="F3E529"/>
    <a:srgbClr val="ECCF1C"/>
    <a:srgbClr val="FF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6D126A-D82A-404C-B1B5-747B332E396B}" v="196" dt="2019-11-06T15:32:30.2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87" autoAdjust="0"/>
    <p:restoredTop sz="83648" autoAdjust="0"/>
  </p:normalViewPr>
  <p:slideViewPr>
    <p:cSldViewPr snapToGrid="0" snapToObjects="1">
      <p:cViewPr varScale="1">
        <p:scale>
          <a:sx n="123" d="100"/>
          <a:sy n="123" d="100"/>
        </p:scale>
        <p:origin x="-1950" y="-84"/>
      </p:cViewPr>
      <p:guideLst>
        <p:guide orient="horz" pos="1617"/>
        <p:guide pos="216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37" d="100"/>
          <a:sy n="137" d="100"/>
        </p:scale>
        <p:origin x="4744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ersen, Brad [SLS]" userId="b3fd11d1-c68a-4403-8e75-4449cd803e2c" providerId="ADAL" clId="{076D126A-D82A-404C-B1B5-747B332E396B}"/>
    <pc:docChg chg="custSel addSld delSld modSld delMainMaster">
      <pc:chgData name="Andersen, Brad [SLS]" userId="b3fd11d1-c68a-4403-8e75-4449cd803e2c" providerId="ADAL" clId="{076D126A-D82A-404C-B1B5-747B332E396B}" dt="2019-11-06T15:32:51.666" v="341" actId="1076"/>
      <pc:docMkLst>
        <pc:docMk/>
      </pc:docMkLst>
      <pc:sldChg chg="addSp delSp modSp">
        <pc:chgData name="Andersen, Brad [SLS]" userId="b3fd11d1-c68a-4403-8e75-4449cd803e2c" providerId="ADAL" clId="{076D126A-D82A-404C-B1B5-747B332E396B}" dt="2019-11-06T15:30:09.856" v="289" actId="14100"/>
        <pc:sldMkLst>
          <pc:docMk/>
          <pc:sldMk cId="1816299391" sldId="273"/>
        </pc:sldMkLst>
        <pc:spChg chg="mod">
          <ac:chgData name="Andersen, Brad [SLS]" userId="b3fd11d1-c68a-4403-8e75-4449cd803e2c" providerId="ADAL" clId="{076D126A-D82A-404C-B1B5-747B332E396B}" dt="2019-11-05T21:20:17.169" v="59" actId="120"/>
          <ac:spMkLst>
            <pc:docMk/>
            <pc:sldMk cId="1816299391" sldId="273"/>
            <ac:spMk id="3" creationId="{00000000-0000-0000-0000-000000000000}"/>
          </ac:spMkLst>
        </pc:spChg>
        <pc:graphicFrameChg chg="del">
          <ac:chgData name="Andersen, Brad [SLS]" userId="b3fd11d1-c68a-4403-8e75-4449cd803e2c" providerId="ADAL" clId="{076D126A-D82A-404C-B1B5-747B332E396B}" dt="2019-11-05T21:04:36.371" v="3" actId="478"/>
          <ac:graphicFrameMkLst>
            <pc:docMk/>
            <pc:sldMk cId="1816299391" sldId="273"/>
            <ac:graphicFrameMk id="4" creationId="{00000000-0008-0000-0100-000005000000}"/>
          </ac:graphicFrameMkLst>
        </pc:graphicFrameChg>
        <pc:graphicFrameChg chg="add mod">
          <ac:chgData name="Andersen, Brad [SLS]" userId="b3fd11d1-c68a-4403-8e75-4449cd803e2c" providerId="ADAL" clId="{076D126A-D82A-404C-B1B5-747B332E396B}" dt="2019-11-06T15:30:09.856" v="289" actId="14100"/>
          <ac:graphicFrameMkLst>
            <pc:docMk/>
            <pc:sldMk cId="1816299391" sldId="273"/>
            <ac:graphicFrameMk id="5" creationId="{6297A2A5-4194-4909-BB6B-F8184208B095}"/>
          </ac:graphicFrameMkLst>
        </pc:graphicFrameChg>
      </pc:sldChg>
      <pc:sldChg chg="addSp delSp modSp">
        <pc:chgData name="Andersen, Brad [SLS]" userId="b3fd11d1-c68a-4403-8e75-4449cd803e2c" providerId="ADAL" clId="{076D126A-D82A-404C-B1B5-747B332E396B}" dt="2019-11-06T15:20:52.361" v="210" actId="1035"/>
        <pc:sldMkLst>
          <pc:docMk/>
          <pc:sldMk cId="2327510837" sldId="286"/>
        </pc:sldMkLst>
        <pc:spChg chg="mod">
          <ac:chgData name="Andersen, Brad [SLS]" userId="b3fd11d1-c68a-4403-8e75-4449cd803e2c" providerId="ADAL" clId="{076D126A-D82A-404C-B1B5-747B332E396B}" dt="2019-11-06T15:09:42.227" v="143" actId="207"/>
          <ac:spMkLst>
            <pc:docMk/>
            <pc:sldMk cId="2327510837" sldId="286"/>
            <ac:spMk id="3" creationId="{00000000-0000-0000-0000-000000000000}"/>
          </ac:spMkLst>
        </pc:spChg>
        <pc:spChg chg="add mod">
          <ac:chgData name="Andersen, Brad [SLS]" userId="b3fd11d1-c68a-4403-8e75-4449cd803e2c" providerId="ADAL" clId="{076D126A-D82A-404C-B1B5-747B332E396B}" dt="2019-11-06T15:20:52.361" v="210" actId="1035"/>
          <ac:spMkLst>
            <pc:docMk/>
            <pc:sldMk cId="2327510837" sldId="286"/>
            <ac:spMk id="8" creationId="{30168960-5233-4D7B-9BFF-65F215CE88BF}"/>
          </ac:spMkLst>
        </pc:spChg>
        <pc:picChg chg="add del mod">
          <ac:chgData name="Andersen, Brad [SLS]" userId="b3fd11d1-c68a-4403-8e75-4449cd803e2c" providerId="ADAL" clId="{076D126A-D82A-404C-B1B5-747B332E396B}" dt="2019-11-06T15:19:31.854" v="172" actId="478"/>
          <ac:picMkLst>
            <pc:docMk/>
            <pc:sldMk cId="2327510837" sldId="286"/>
            <ac:picMk id="2" creationId="{79AADF0F-6B78-4771-9E74-74FBA35925C5}"/>
          </ac:picMkLst>
        </pc:picChg>
        <pc:picChg chg="del">
          <ac:chgData name="Andersen, Brad [SLS]" userId="b3fd11d1-c68a-4403-8e75-4449cd803e2c" providerId="ADAL" clId="{076D126A-D82A-404C-B1B5-747B332E396B}" dt="2019-11-06T15:16:13.062" v="165" actId="478"/>
          <ac:picMkLst>
            <pc:docMk/>
            <pc:sldMk cId="2327510837" sldId="286"/>
            <ac:picMk id="4" creationId="{1A651839-788A-47C6-9874-1A60435783E9}"/>
          </ac:picMkLst>
        </pc:picChg>
        <pc:picChg chg="add">
          <ac:chgData name="Andersen, Brad [SLS]" userId="b3fd11d1-c68a-4403-8e75-4449cd803e2c" providerId="ADAL" clId="{076D126A-D82A-404C-B1B5-747B332E396B}" dt="2019-11-06T15:17:22.364" v="166"/>
          <ac:picMkLst>
            <pc:docMk/>
            <pc:sldMk cId="2327510837" sldId="286"/>
            <ac:picMk id="5" creationId="{C252C6A5-EF58-4B57-A0E1-16965FA3332F}"/>
          </ac:picMkLst>
        </pc:picChg>
        <pc:picChg chg="add mod">
          <ac:chgData name="Andersen, Brad [SLS]" userId="b3fd11d1-c68a-4403-8e75-4449cd803e2c" providerId="ADAL" clId="{076D126A-D82A-404C-B1B5-747B332E396B}" dt="2019-11-06T15:20:05.295" v="186" actId="1038"/>
          <ac:picMkLst>
            <pc:docMk/>
            <pc:sldMk cId="2327510837" sldId="286"/>
            <ac:picMk id="7" creationId="{AC1975D6-740E-4A4C-B449-9AE4E383F934}"/>
          </ac:picMkLst>
        </pc:picChg>
      </pc:sldChg>
      <pc:sldChg chg="modSp">
        <pc:chgData name="Andersen, Brad [SLS]" userId="b3fd11d1-c68a-4403-8e75-4449cd803e2c" providerId="ADAL" clId="{076D126A-D82A-404C-B1B5-747B332E396B}" dt="2019-11-06T15:24:02.156" v="229" actId="207"/>
        <pc:sldMkLst>
          <pc:docMk/>
          <pc:sldMk cId="2853315667" sldId="287"/>
        </pc:sldMkLst>
        <pc:spChg chg="mod">
          <ac:chgData name="Andersen, Brad [SLS]" userId="b3fd11d1-c68a-4403-8e75-4449cd803e2c" providerId="ADAL" clId="{076D126A-D82A-404C-B1B5-747B332E396B}" dt="2019-11-06T15:24:02.156" v="229" actId="207"/>
          <ac:spMkLst>
            <pc:docMk/>
            <pc:sldMk cId="2853315667" sldId="287"/>
            <ac:spMk id="2" creationId="{00000000-0000-0000-0000-000000000000}"/>
          </ac:spMkLst>
        </pc:spChg>
      </pc:sldChg>
      <pc:sldChg chg="addSp delSp modSp">
        <pc:chgData name="Andersen, Brad [SLS]" userId="b3fd11d1-c68a-4403-8e75-4449cd803e2c" providerId="ADAL" clId="{076D126A-D82A-404C-B1B5-747B332E396B}" dt="2019-11-06T15:29:54.514" v="288" actId="14100"/>
        <pc:sldMkLst>
          <pc:docMk/>
          <pc:sldMk cId="913376299" sldId="291"/>
        </pc:sldMkLst>
        <pc:spChg chg="mod">
          <ac:chgData name="Andersen, Brad [SLS]" userId="b3fd11d1-c68a-4403-8e75-4449cd803e2c" providerId="ADAL" clId="{076D126A-D82A-404C-B1B5-747B332E396B}" dt="2019-11-05T21:20:22.299" v="60" actId="120"/>
          <ac:spMkLst>
            <pc:docMk/>
            <pc:sldMk cId="913376299" sldId="291"/>
            <ac:spMk id="3" creationId="{00000000-0000-0000-0000-000000000000}"/>
          </ac:spMkLst>
        </pc:spChg>
        <pc:graphicFrameChg chg="del mod">
          <ac:chgData name="Andersen, Brad [SLS]" userId="b3fd11d1-c68a-4403-8e75-4449cd803e2c" providerId="ADAL" clId="{076D126A-D82A-404C-B1B5-747B332E396B}" dt="2019-11-05T21:16:53.568" v="28" actId="478"/>
          <ac:graphicFrameMkLst>
            <pc:docMk/>
            <pc:sldMk cId="913376299" sldId="291"/>
            <ac:graphicFrameMk id="4" creationId="{00000000-0008-0000-0100-000005000000}"/>
          </ac:graphicFrameMkLst>
        </pc:graphicFrameChg>
        <pc:graphicFrameChg chg="add mod">
          <ac:chgData name="Andersen, Brad [SLS]" userId="b3fd11d1-c68a-4403-8e75-4449cd803e2c" providerId="ADAL" clId="{076D126A-D82A-404C-B1B5-747B332E396B}" dt="2019-11-06T14:53:56.046" v="73" actId="14100"/>
          <ac:graphicFrameMkLst>
            <pc:docMk/>
            <pc:sldMk cId="913376299" sldId="291"/>
            <ac:graphicFrameMk id="4" creationId="{1486EC84-F003-40B5-AB22-243F2E944F5B}"/>
          </ac:graphicFrameMkLst>
        </pc:graphicFrameChg>
        <pc:graphicFrameChg chg="add del mod">
          <ac:chgData name="Andersen, Brad [SLS]" userId="b3fd11d1-c68a-4403-8e75-4449cd803e2c" providerId="ADAL" clId="{076D126A-D82A-404C-B1B5-747B332E396B}" dt="2019-11-06T15:29:54.514" v="288" actId="14100"/>
          <ac:graphicFrameMkLst>
            <pc:docMk/>
            <pc:sldMk cId="913376299" sldId="291"/>
            <ac:graphicFrameMk id="5" creationId="{B79F218E-368C-4582-B712-9E67A049B61D}"/>
          </ac:graphicFrameMkLst>
        </pc:graphicFrameChg>
      </pc:sldChg>
      <pc:sldChg chg="addSp delSp modSp">
        <pc:chgData name="Andersen, Brad [SLS]" userId="b3fd11d1-c68a-4403-8e75-4449cd803e2c" providerId="ADAL" clId="{076D126A-D82A-404C-B1B5-747B332E396B}" dt="2019-11-06T15:27:48.260" v="277" actId="14100"/>
        <pc:sldMkLst>
          <pc:docMk/>
          <pc:sldMk cId="3356286543" sldId="292"/>
        </pc:sldMkLst>
        <pc:spChg chg="mod">
          <ac:chgData name="Andersen, Brad [SLS]" userId="b3fd11d1-c68a-4403-8e75-4449cd803e2c" providerId="ADAL" clId="{076D126A-D82A-404C-B1B5-747B332E396B}" dt="2019-11-06T14:50:02.829" v="63" actId="2711"/>
          <ac:spMkLst>
            <pc:docMk/>
            <pc:sldMk cId="3356286543" sldId="292"/>
            <ac:spMk id="4" creationId="{00000000-0000-0000-0000-000000000000}"/>
          </ac:spMkLst>
        </pc:spChg>
        <pc:graphicFrameChg chg="del">
          <ac:chgData name="Andersen, Brad [SLS]" userId="b3fd11d1-c68a-4403-8e75-4449cd803e2c" providerId="ADAL" clId="{076D126A-D82A-404C-B1B5-747B332E396B}" dt="2019-11-06T14:54:03.148" v="75" actId="478"/>
          <ac:graphicFrameMkLst>
            <pc:docMk/>
            <pc:sldMk cId="3356286543" sldId="292"/>
            <ac:graphicFrameMk id="5" creationId="{00000000-0008-0000-0100-000006000000}"/>
          </ac:graphicFrameMkLst>
        </pc:graphicFrameChg>
        <pc:graphicFrameChg chg="add mod">
          <ac:chgData name="Andersen, Brad [SLS]" userId="b3fd11d1-c68a-4403-8e75-4449cd803e2c" providerId="ADAL" clId="{076D126A-D82A-404C-B1B5-747B332E396B}" dt="2019-11-06T15:27:48.260" v="277" actId="14100"/>
          <ac:graphicFrameMkLst>
            <pc:docMk/>
            <pc:sldMk cId="3356286543" sldId="292"/>
            <ac:graphicFrameMk id="6" creationId="{1486EC84-F003-40B5-AB22-243F2E944F5B}"/>
          </ac:graphicFrameMkLst>
        </pc:graphicFrameChg>
      </pc:sldChg>
      <pc:sldChg chg="addSp delSp modSp">
        <pc:chgData name="Andersen, Brad [SLS]" userId="b3fd11d1-c68a-4403-8e75-4449cd803e2c" providerId="ADAL" clId="{076D126A-D82A-404C-B1B5-747B332E396B}" dt="2019-11-06T15:30:30.904" v="292" actId="14100"/>
        <pc:sldMkLst>
          <pc:docMk/>
          <pc:sldMk cId="3650623580" sldId="294"/>
        </pc:sldMkLst>
        <pc:spChg chg="mod">
          <ac:chgData name="Andersen, Brad [SLS]" userId="b3fd11d1-c68a-4403-8e75-4449cd803e2c" providerId="ADAL" clId="{076D126A-D82A-404C-B1B5-747B332E396B}" dt="2019-11-06T14:54:41.299" v="85" actId="2711"/>
          <ac:spMkLst>
            <pc:docMk/>
            <pc:sldMk cId="3650623580" sldId="294"/>
            <ac:spMk id="4" creationId="{00000000-0000-0000-0000-000000000000}"/>
          </ac:spMkLst>
        </pc:spChg>
        <pc:graphicFrameChg chg="add del mod">
          <ac:chgData name="Andersen, Brad [SLS]" userId="b3fd11d1-c68a-4403-8e75-4449cd803e2c" providerId="ADAL" clId="{076D126A-D82A-404C-B1B5-747B332E396B}" dt="2019-11-06T15:00:09.552" v="94" actId="478"/>
          <ac:graphicFrameMkLst>
            <pc:docMk/>
            <pc:sldMk cId="3650623580" sldId="294"/>
            <ac:graphicFrameMk id="5" creationId="{E7DFC63E-5A71-4B8E-AF4A-AF7C01CDE24C}"/>
          </ac:graphicFrameMkLst>
        </pc:graphicFrameChg>
        <pc:graphicFrameChg chg="del">
          <ac:chgData name="Andersen, Brad [SLS]" userId="b3fd11d1-c68a-4403-8e75-4449cd803e2c" providerId="ADAL" clId="{076D126A-D82A-404C-B1B5-747B332E396B}" dt="2019-11-06T14:54:48.398" v="86" actId="478"/>
          <ac:graphicFrameMkLst>
            <pc:docMk/>
            <pc:sldMk cId="3650623580" sldId="294"/>
            <ac:graphicFrameMk id="6" creationId="{00000000-0008-0000-0100-000007000000}"/>
          </ac:graphicFrameMkLst>
        </pc:graphicFrameChg>
        <pc:graphicFrameChg chg="add mod">
          <ac:chgData name="Andersen, Brad [SLS]" userId="b3fd11d1-c68a-4403-8e75-4449cd803e2c" providerId="ADAL" clId="{076D126A-D82A-404C-B1B5-747B332E396B}" dt="2019-11-06T15:30:30.904" v="292" actId="14100"/>
          <ac:graphicFrameMkLst>
            <pc:docMk/>
            <pc:sldMk cId="3650623580" sldId="294"/>
            <ac:graphicFrameMk id="7" creationId="{E7DFC63E-5A71-4B8E-AF4A-AF7C01CDE24C}"/>
          </ac:graphicFrameMkLst>
        </pc:graphicFrameChg>
      </pc:sldChg>
      <pc:sldChg chg="addSp delSp modSp">
        <pc:chgData name="Andersen, Brad [SLS]" userId="b3fd11d1-c68a-4403-8e75-4449cd803e2c" providerId="ADAL" clId="{076D126A-D82A-404C-B1B5-747B332E396B}" dt="2019-11-06T15:30:49.661" v="296" actId="14100"/>
        <pc:sldMkLst>
          <pc:docMk/>
          <pc:sldMk cId="334014075" sldId="296"/>
        </pc:sldMkLst>
        <pc:spChg chg="mod">
          <ac:chgData name="Andersen, Brad [SLS]" userId="b3fd11d1-c68a-4403-8e75-4449cd803e2c" providerId="ADAL" clId="{076D126A-D82A-404C-B1B5-747B332E396B}" dt="2019-11-06T15:01:39.681" v="109" actId="207"/>
          <ac:spMkLst>
            <pc:docMk/>
            <pc:sldMk cId="334014075" sldId="296"/>
            <ac:spMk id="4" creationId="{00000000-0000-0000-0000-000000000000}"/>
          </ac:spMkLst>
        </pc:spChg>
        <pc:graphicFrameChg chg="add mod">
          <ac:chgData name="Andersen, Brad [SLS]" userId="b3fd11d1-c68a-4403-8e75-4449cd803e2c" providerId="ADAL" clId="{076D126A-D82A-404C-B1B5-747B332E396B}" dt="2019-11-06T15:30:49.661" v="296" actId="14100"/>
          <ac:graphicFrameMkLst>
            <pc:docMk/>
            <pc:sldMk cId="334014075" sldId="296"/>
            <ac:graphicFrameMk id="5" creationId="{BE1452A4-B5B3-43EC-BC74-CAB4245C2A4E}"/>
          </ac:graphicFrameMkLst>
        </pc:graphicFrameChg>
        <pc:graphicFrameChg chg="del">
          <ac:chgData name="Andersen, Brad [SLS]" userId="b3fd11d1-c68a-4403-8e75-4449cd803e2c" providerId="ADAL" clId="{076D126A-D82A-404C-B1B5-747B332E396B}" dt="2019-11-06T15:01:46.856" v="110" actId="478"/>
          <ac:graphicFrameMkLst>
            <pc:docMk/>
            <pc:sldMk cId="334014075" sldId="296"/>
            <ac:graphicFrameMk id="7" creationId="{00000000-0008-0000-0100-000008000000}"/>
          </ac:graphicFrameMkLst>
        </pc:graphicFrameChg>
      </pc:sldChg>
      <pc:sldChg chg="addSp delSp modSp">
        <pc:chgData name="Andersen, Brad [SLS]" userId="b3fd11d1-c68a-4403-8e75-4449cd803e2c" providerId="ADAL" clId="{076D126A-D82A-404C-B1B5-747B332E396B}" dt="2019-11-06T15:31:08.193" v="300" actId="14100"/>
        <pc:sldMkLst>
          <pc:docMk/>
          <pc:sldMk cId="3529703638" sldId="297"/>
        </pc:sldMkLst>
        <pc:spChg chg="mod">
          <ac:chgData name="Andersen, Brad [SLS]" userId="b3fd11d1-c68a-4403-8e75-4449cd803e2c" providerId="ADAL" clId="{076D126A-D82A-404C-B1B5-747B332E396B}" dt="2019-11-06T15:04:43.383" v="122" actId="120"/>
          <ac:spMkLst>
            <pc:docMk/>
            <pc:sldMk cId="3529703638" sldId="297"/>
            <ac:spMk id="4" creationId="{00000000-0000-0000-0000-000000000000}"/>
          </ac:spMkLst>
        </pc:spChg>
        <pc:graphicFrameChg chg="add mod">
          <ac:chgData name="Andersen, Brad [SLS]" userId="b3fd11d1-c68a-4403-8e75-4449cd803e2c" providerId="ADAL" clId="{076D126A-D82A-404C-B1B5-747B332E396B}" dt="2019-11-06T15:31:08.193" v="300" actId="14100"/>
          <ac:graphicFrameMkLst>
            <pc:docMk/>
            <pc:sldMk cId="3529703638" sldId="297"/>
            <ac:graphicFrameMk id="5" creationId="{8023D3FE-C663-42BF-A06F-5FC8DA623FE1}"/>
          </ac:graphicFrameMkLst>
        </pc:graphicFrameChg>
        <pc:graphicFrameChg chg="del">
          <ac:chgData name="Andersen, Brad [SLS]" userId="b3fd11d1-c68a-4403-8e75-4449cd803e2c" providerId="ADAL" clId="{076D126A-D82A-404C-B1B5-747B332E396B}" dt="2019-11-06T15:04:48.729" v="123" actId="478"/>
          <ac:graphicFrameMkLst>
            <pc:docMk/>
            <pc:sldMk cId="3529703638" sldId="297"/>
            <ac:graphicFrameMk id="6" creationId="{00000000-0008-0000-0100-000002000000}"/>
          </ac:graphicFrameMkLst>
        </pc:graphicFrameChg>
      </pc:sldChg>
      <pc:sldChg chg="addSp delSp modSp">
        <pc:chgData name="Andersen, Brad [SLS]" userId="b3fd11d1-c68a-4403-8e75-4449cd803e2c" providerId="ADAL" clId="{076D126A-D82A-404C-B1B5-747B332E396B}" dt="2019-11-06T15:22:59.914" v="225" actId="20577"/>
        <pc:sldMkLst>
          <pc:docMk/>
          <pc:sldMk cId="1574953514" sldId="298"/>
        </pc:sldMkLst>
        <pc:spChg chg="mod">
          <ac:chgData name="Andersen, Brad [SLS]" userId="b3fd11d1-c68a-4403-8e75-4449cd803e2c" providerId="ADAL" clId="{076D126A-D82A-404C-B1B5-747B332E396B}" dt="2019-11-06T15:10:11.359" v="147" actId="2711"/>
          <ac:spMkLst>
            <pc:docMk/>
            <pc:sldMk cId="1574953514" sldId="298"/>
            <ac:spMk id="3" creationId="{00000000-0000-0000-0000-000000000000}"/>
          </ac:spMkLst>
        </pc:spChg>
        <pc:spChg chg="add mod">
          <ac:chgData name="Andersen, Brad [SLS]" userId="b3fd11d1-c68a-4403-8e75-4449cd803e2c" providerId="ADAL" clId="{076D126A-D82A-404C-B1B5-747B332E396B}" dt="2019-11-06T15:22:59.914" v="225" actId="20577"/>
          <ac:spMkLst>
            <pc:docMk/>
            <pc:sldMk cId="1574953514" sldId="298"/>
            <ac:spMk id="7" creationId="{92AD69A9-A9C6-46D0-8813-58DDF70CF13D}"/>
          </ac:spMkLst>
        </pc:spChg>
        <pc:picChg chg="del">
          <ac:chgData name="Andersen, Brad [SLS]" userId="b3fd11d1-c68a-4403-8e75-4449cd803e2c" providerId="ADAL" clId="{076D126A-D82A-404C-B1B5-747B332E396B}" dt="2019-11-06T15:21:14.364" v="211" actId="478"/>
          <ac:picMkLst>
            <pc:docMk/>
            <pc:sldMk cId="1574953514" sldId="298"/>
            <ac:picMk id="5" creationId="{DD9AE669-44EA-4001-A637-B995902CE6B7}"/>
          </ac:picMkLst>
        </pc:picChg>
        <pc:picChg chg="add mod">
          <ac:chgData name="Andersen, Brad [SLS]" userId="b3fd11d1-c68a-4403-8e75-4449cd803e2c" providerId="ADAL" clId="{076D126A-D82A-404C-B1B5-747B332E396B}" dt="2019-11-06T15:22:43.615" v="218" actId="1076"/>
          <ac:picMkLst>
            <pc:docMk/>
            <pc:sldMk cId="1574953514" sldId="298"/>
            <ac:picMk id="6" creationId="{1A666F7B-F53A-432C-9220-81C5090E6DBA}"/>
          </ac:picMkLst>
        </pc:picChg>
      </pc:sldChg>
      <pc:sldChg chg="addSp modSp del">
        <pc:chgData name="Andersen, Brad [SLS]" userId="b3fd11d1-c68a-4403-8e75-4449cd803e2c" providerId="ADAL" clId="{076D126A-D82A-404C-B1B5-747B332E396B}" dt="2019-11-06T15:24:58.670" v="239" actId="2696"/>
        <pc:sldMkLst>
          <pc:docMk/>
          <pc:sldMk cId="241323989" sldId="366"/>
        </pc:sldMkLst>
        <pc:spChg chg="add mod">
          <ac:chgData name="Andersen, Brad [SLS]" userId="b3fd11d1-c68a-4403-8e75-4449cd803e2c" providerId="ADAL" clId="{076D126A-D82A-404C-B1B5-747B332E396B}" dt="2019-11-06T15:24:41.476" v="236" actId="20577"/>
          <ac:spMkLst>
            <pc:docMk/>
            <pc:sldMk cId="241323989" sldId="366"/>
            <ac:spMk id="5" creationId="{59C09666-F3FF-422A-B55E-C04DC4186E0A}"/>
          </ac:spMkLst>
        </pc:spChg>
        <pc:spChg chg="mod">
          <ac:chgData name="Andersen, Brad [SLS]" userId="b3fd11d1-c68a-4403-8e75-4449cd803e2c" providerId="ADAL" clId="{076D126A-D82A-404C-B1B5-747B332E396B}" dt="2019-11-06T15:24:28.429" v="230" actId="207"/>
          <ac:spMkLst>
            <pc:docMk/>
            <pc:sldMk cId="241323989" sldId="366"/>
            <ac:spMk id="6" creationId="{DC0E055B-013F-1A43-B9E5-B9A76D8DBBF8}"/>
          </ac:spMkLst>
        </pc:spChg>
      </pc:sldChg>
      <pc:sldChg chg="modSp">
        <pc:chgData name="Andersen, Brad [SLS]" userId="b3fd11d1-c68a-4403-8e75-4449cd803e2c" providerId="ADAL" clId="{076D126A-D82A-404C-B1B5-747B332E396B}" dt="2019-11-06T15:25:26.986" v="265" actId="1038"/>
        <pc:sldMkLst>
          <pc:docMk/>
          <pc:sldMk cId="3930730380" sldId="371"/>
        </pc:sldMkLst>
        <pc:spChg chg="mod">
          <ac:chgData name="Andersen, Brad [SLS]" userId="b3fd11d1-c68a-4403-8e75-4449cd803e2c" providerId="ADAL" clId="{076D126A-D82A-404C-B1B5-747B332E396B}" dt="2019-11-05T20:58:52.563" v="0" actId="1076"/>
          <ac:spMkLst>
            <pc:docMk/>
            <pc:sldMk cId="3930730380" sldId="371"/>
            <ac:spMk id="3" creationId="{C8504B1E-6C54-5B4E-97EF-B3D422AB3884}"/>
          </ac:spMkLst>
        </pc:spChg>
        <pc:spChg chg="mod">
          <ac:chgData name="Andersen, Brad [SLS]" userId="b3fd11d1-c68a-4403-8e75-4449cd803e2c" providerId="ADAL" clId="{076D126A-D82A-404C-B1B5-747B332E396B}" dt="2019-11-05T20:59:11.609" v="2" actId="1076"/>
          <ac:spMkLst>
            <pc:docMk/>
            <pc:sldMk cId="3930730380" sldId="371"/>
            <ac:spMk id="4" creationId="{66AC68A6-70FA-B341-A1DE-8BFFF1ABE879}"/>
          </ac:spMkLst>
        </pc:spChg>
        <pc:picChg chg="mod">
          <ac:chgData name="Andersen, Brad [SLS]" userId="b3fd11d1-c68a-4403-8e75-4449cd803e2c" providerId="ADAL" clId="{076D126A-D82A-404C-B1B5-747B332E396B}" dt="2019-11-06T15:25:26.986" v="265" actId="1038"/>
          <ac:picMkLst>
            <pc:docMk/>
            <pc:sldMk cId="3930730380" sldId="371"/>
            <ac:picMk id="8" creationId="{80FFA7B5-2D78-4F96-B92A-81932C05AAB2}"/>
          </ac:picMkLst>
        </pc:picChg>
      </pc:sldChg>
      <pc:sldChg chg="del">
        <pc:chgData name="Andersen, Brad [SLS]" userId="b3fd11d1-c68a-4403-8e75-4449cd803e2c" providerId="ADAL" clId="{076D126A-D82A-404C-B1B5-747B332E396B}" dt="2019-11-06T15:24:52.219" v="237" actId="2696"/>
        <pc:sldMkLst>
          <pc:docMk/>
          <pc:sldMk cId="3288263983" sldId="376"/>
        </pc:sldMkLst>
      </pc:sldChg>
      <pc:sldChg chg="addSp delSp modSp add">
        <pc:chgData name="Andersen, Brad [SLS]" userId="b3fd11d1-c68a-4403-8e75-4449cd803e2c" providerId="ADAL" clId="{076D126A-D82A-404C-B1B5-747B332E396B}" dt="2019-11-06T15:31:25.536" v="304" actId="14100"/>
        <pc:sldMkLst>
          <pc:docMk/>
          <pc:sldMk cId="3717770538" sldId="377"/>
        </pc:sldMkLst>
        <pc:spChg chg="del">
          <ac:chgData name="Andersen, Brad [SLS]" userId="b3fd11d1-c68a-4403-8e75-4449cd803e2c" providerId="ADAL" clId="{076D126A-D82A-404C-B1B5-747B332E396B}" dt="2019-11-06T15:15:33.924" v="156" actId="478"/>
          <ac:spMkLst>
            <pc:docMk/>
            <pc:sldMk cId="3717770538" sldId="377"/>
            <ac:spMk id="2" creationId="{ED9D6B5B-F1F6-418F-A235-C59A0943E7F2}"/>
          </ac:spMkLst>
        </pc:spChg>
        <pc:spChg chg="mod">
          <ac:chgData name="Andersen, Brad [SLS]" userId="b3fd11d1-c68a-4403-8e75-4449cd803e2c" providerId="ADAL" clId="{076D126A-D82A-404C-B1B5-747B332E396B}" dt="2019-11-06T15:13:44.695" v="153" actId="20577"/>
          <ac:spMkLst>
            <pc:docMk/>
            <pc:sldMk cId="3717770538" sldId="377"/>
            <ac:spMk id="3" creationId="{FB544948-FE03-48F7-9DC8-1B8A9902A563}"/>
          </ac:spMkLst>
        </pc:spChg>
        <pc:graphicFrameChg chg="add mod">
          <ac:chgData name="Andersen, Brad [SLS]" userId="b3fd11d1-c68a-4403-8e75-4449cd803e2c" providerId="ADAL" clId="{076D126A-D82A-404C-B1B5-747B332E396B}" dt="2019-11-06T15:31:25.536" v="304" actId="14100"/>
          <ac:graphicFrameMkLst>
            <pc:docMk/>
            <pc:sldMk cId="3717770538" sldId="377"/>
            <ac:graphicFrameMk id="4" creationId="{C811DFA5-53E1-4234-A5B0-25839F93E150}"/>
          </ac:graphicFrameMkLst>
        </pc:graphicFrameChg>
      </pc:sldChg>
      <pc:sldChg chg="addSp modSp add">
        <pc:chgData name="Andersen, Brad [SLS]" userId="b3fd11d1-c68a-4403-8e75-4449cd803e2c" providerId="ADAL" clId="{076D126A-D82A-404C-B1B5-747B332E396B}" dt="2019-11-06T15:32:51.666" v="341" actId="1076"/>
        <pc:sldMkLst>
          <pc:docMk/>
          <pc:sldMk cId="42678179" sldId="378"/>
        </pc:sldMkLst>
        <pc:spChg chg="mod">
          <ac:chgData name="Andersen, Brad [SLS]" userId="b3fd11d1-c68a-4403-8e75-4449cd803e2c" providerId="ADAL" clId="{076D126A-D82A-404C-B1B5-747B332E396B}" dt="2019-11-06T15:31:53.044" v="320" actId="20577"/>
          <ac:spMkLst>
            <pc:docMk/>
            <pc:sldMk cId="42678179" sldId="378"/>
            <ac:spMk id="3" creationId="{E6805FC9-1BDB-4512-AD8A-F0F61986E690}"/>
          </ac:spMkLst>
        </pc:spChg>
        <pc:spChg chg="add mod">
          <ac:chgData name="Andersen, Brad [SLS]" userId="b3fd11d1-c68a-4403-8e75-4449cd803e2c" providerId="ADAL" clId="{076D126A-D82A-404C-B1B5-747B332E396B}" dt="2019-11-06T15:32:51.666" v="341" actId="1076"/>
          <ac:spMkLst>
            <pc:docMk/>
            <pc:sldMk cId="42678179" sldId="378"/>
            <ac:spMk id="4" creationId="{B2AA5A5A-551B-4851-8D1A-78054EC1296A}"/>
          </ac:spMkLst>
        </pc:spChg>
      </pc:sldChg>
      <pc:sldMasterChg chg="del delSldLayout">
        <pc:chgData name="Andersen, Brad [SLS]" userId="b3fd11d1-c68a-4403-8e75-4449cd803e2c" providerId="ADAL" clId="{076D126A-D82A-404C-B1B5-747B332E396B}" dt="2019-11-06T15:24:58.693" v="251" actId="2696"/>
        <pc:sldMasterMkLst>
          <pc:docMk/>
          <pc:sldMasterMk cId="1069611073" sldId="2147483865"/>
        </pc:sldMasterMkLst>
        <pc:sldLayoutChg chg="del">
          <pc:chgData name="Andersen, Brad [SLS]" userId="b3fd11d1-c68a-4403-8e75-4449cd803e2c" providerId="ADAL" clId="{076D126A-D82A-404C-B1B5-747B332E396B}" dt="2019-11-06T15:24:58.670" v="240" actId="2696"/>
          <pc:sldLayoutMkLst>
            <pc:docMk/>
            <pc:sldMasterMk cId="1069611073" sldId="2147483865"/>
            <pc:sldLayoutMk cId="330706374" sldId="2147483866"/>
          </pc:sldLayoutMkLst>
        </pc:sldLayoutChg>
        <pc:sldLayoutChg chg="del">
          <pc:chgData name="Andersen, Brad [SLS]" userId="b3fd11d1-c68a-4403-8e75-4449cd803e2c" providerId="ADAL" clId="{076D126A-D82A-404C-B1B5-747B332E396B}" dt="2019-11-06T15:24:58.670" v="241" actId="2696"/>
          <pc:sldLayoutMkLst>
            <pc:docMk/>
            <pc:sldMasterMk cId="1069611073" sldId="2147483865"/>
            <pc:sldLayoutMk cId="1840161752" sldId="2147483867"/>
          </pc:sldLayoutMkLst>
        </pc:sldLayoutChg>
        <pc:sldLayoutChg chg="del">
          <pc:chgData name="Andersen, Brad [SLS]" userId="b3fd11d1-c68a-4403-8e75-4449cd803e2c" providerId="ADAL" clId="{076D126A-D82A-404C-B1B5-747B332E396B}" dt="2019-11-06T15:24:58.670" v="242" actId="2696"/>
          <pc:sldLayoutMkLst>
            <pc:docMk/>
            <pc:sldMasterMk cId="1069611073" sldId="2147483865"/>
            <pc:sldLayoutMk cId="1894270445" sldId="2147483868"/>
          </pc:sldLayoutMkLst>
        </pc:sldLayoutChg>
        <pc:sldLayoutChg chg="del">
          <pc:chgData name="Andersen, Brad [SLS]" userId="b3fd11d1-c68a-4403-8e75-4449cd803e2c" providerId="ADAL" clId="{076D126A-D82A-404C-B1B5-747B332E396B}" dt="2019-11-06T15:24:58.670" v="243" actId="2696"/>
          <pc:sldLayoutMkLst>
            <pc:docMk/>
            <pc:sldMasterMk cId="1069611073" sldId="2147483865"/>
            <pc:sldLayoutMk cId="652582572" sldId="2147483869"/>
          </pc:sldLayoutMkLst>
        </pc:sldLayoutChg>
        <pc:sldLayoutChg chg="del">
          <pc:chgData name="Andersen, Brad [SLS]" userId="b3fd11d1-c68a-4403-8e75-4449cd803e2c" providerId="ADAL" clId="{076D126A-D82A-404C-B1B5-747B332E396B}" dt="2019-11-06T15:24:58.670" v="244" actId="2696"/>
          <pc:sldLayoutMkLst>
            <pc:docMk/>
            <pc:sldMasterMk cId="1069611073" sldId="2147483865"/>
            <pc:sldLayoutMk cId="3802586961" sldId="2147483870"/>
          </pc:sldLayoutMkLst>
        </pc:sldLayoutChg>
        <pc:sldLayoutChg chg="del">
          <pc:chgData name="Andersen, Brad [SLS]" userId="b3fd11d1-c68a-4403-8e75-4449cd803e2c" providerId="ADAL" clId="{076D126A-D82A-404C-B1B5-747B332E396B}" dt="2019-11-06T15:24:58.670" v="245" actId="2696"/>
          <pc:sldLayoutMkLst>
            <pc:docMk/>
            <pc:sldMasterMk cId="1069611073" sldId="2147483865"/>
            <pc:sldLayoutMk cId="2111715694" sldId="2147483871"/>
          </pc:sldLayoutMkLst>
        </pc:sldLayoutChg>
        <pc:sldLayoutChg chg="del">
          <pc:chgData name="Andersen, Brad [SLS]" userId="b3fd11d1-c68a-4403-8e75-4449cd803e2c" providerId="ADAL" clId="{076D126A-D82A-404C-B1B5-747B332E396B}" dt="2019-11-06T15:24:58.686" v="246" actId="2696"/>
          <pc:sldLayoutMkLst>
            <pc:docMk/>
            <pc:sldMasterMk cId="1069611073" sldId="2147483865"/>
            <pc:sldLayoutMk cId="3715243762" sldId="2147483872"/>
          </pc:sldLayoutMkLst>
        </pc:sldLayoutChg>
        <pc:sldLayoutChg chg="del">
          <pc:chgData name="Andersen, Brad [SLS]" userId="b3fd11d1-c68a-4403-8e75-4449cd803e2c" providerId="ADAL" clId="{076D126A-D82A-404C-B1B5-747B332E396B}" dt="2019-11-06T15:24:58.686" v="247" actId="2696"/>
          <pc:sldLayoutMkLst>
            <pc:docMk/>
            <pc:sldMasterMk cId="1069611073" sldId="2147483865"/>
            <pc:sldLayoutMk cId="2607007712" sldId="2147483873"/>
          </pc:sldLayoutMkLst>
        </pc:sldLayoutChg>
        <pc:sldLayoutChg chg="del">
          <pc:chgData name="Andersen, Brad [SLS]" userId="b3fd11d1-c68a-4403-8e75-4449cd803e2c" providerId="ADAL" clId="{076D126A-D82A-404C-B1B5-747B332E396B}" dt="2019-11-06T15:24:58.686" v="248" actId="2696"/>
          <pc:sldLayoutMkLst>
            <pc:docMk/>
            <pc:sldMasterMk cId="1069611073" sldId="2147483865"/>
            <pc:sldLayoutMk cId="2741728996" sldId="2147483874"/>
          </pc:sldLayoutMkLst>
        </pc:sldLayoutChg>
        <pc:sldLayoutChg chg="del">
          <pc:chgData name="Andersen, Brad [SLS]" userId="b3fd11d1-c68a-4403-8e75-4449cd803e2c" providerId="ADAL" clId="{076D126A-D82A-404C-B1B5-747B332E396B}" dt="2019-11-06T15:24:58.693" v="249" actId="2696"/>
          <pc:sldLayoutMkLst>
            <pc:docMk/>
            <pc:sldMasterMk cId="1069611073" sldId="2147483865"/>
            <pc:sldLayoutMk cId="1355224907" sldId="2147483875"/>
          </pc:sldLayoutMkLst>
        </pc:sldLayoutChg>
        <pc:sldLayoutChg chg="del">
          <pc:chgData name="Andersen, Brad [SLS]" userId="b3fd11d1-c68a-4403-8e75-4449cd803e2c" providerId="ADAL" clId="{076D126A-D82A-404C-B1B5-747B332E396B}" dt="2019-11-06T15:24:58.693" v="250" actId="2696"/>
          <pc:sldLayoutMkLst>
            <pc:docMk/>
            <pc:sldMasterMk cId="1069611073" sldId="2147483865"/>
            <pc:sldLayoutMk cId="1894153599" sldId="2147483876"/>
          </pc:sldLayoutMkLst>
        </pc:sldLayoutChg>
        <pc:sldLayoutChg chg="del">
          <pc:chgData name="Andersen, Brad [SLS]" userId="b3fd11d1-c68a-4403-8e75-4449cd803e2c" providerId="ADAL" clId="{076D126A-D82A-404C-B1B5-747B332E396B}" dt="2019-11-06T15:24:52.219" v="238" actId="2696"/>
          <pc:sldLayoutMkLst>
            <pc:docMk/>
            <pc:sldMasterMk cId="1069611073" sldId="2147483865"/>
            <pc:sldLayoutMk cId="2687593266" sldId="2147483877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https://sprint-my.sharepoint.com/personal/bradley_andersen_sprint_com/Documents/Documents/5.%20Reports%20-%20Traffic%20Reports%20and%20State%20Invoices/State%20Invoices,%20Traffic%20Rep,%20Other%20Rep/FL%20Traffic%20Reports/PPTs/Composite%20FL%20Traffic%20Rep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https://sprint-my.sharepoint.com/personal/bradley_andersen_sprint_com/Documents/Documents/5.%20Reports%20-%20Traffic%20Reports%20and%20State%20Invoices/State%20Invoices,%20Traffic%20Rep,%20Other%20Rep/FL%20Traffic%20Reports/PPTs/Composite%20FL%20Traffic%20Rep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https://sprint-my.sharepoint.com/personal/bradley_andersen_sprint_com/Documents/Documents/5.%20Reports%20-%20Traffic%20Reports%20and%20State%20Invoices/State%20Invoices,%20Traffic%20Rep,%20Other%20Rep/FL%20Traffic%20Reports/PPTs/Composite%20FL%20Traffic%20Rep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https://sprint-my.sharepoint.com/personal/bradley_andersen_sprint_com/Documents/Documents/5.%20Reports%20-%20Traffic%20Reports%20and%20State%20Invoices/State%20Invoices,%20Traffic%20Rep,%20Other%20Rep/FL%20Traffic%20Reports/PPTs/Composite%20FL%20Traffic%20Rep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https://sprint-my.sharepoint.com/personal/bradley_andersen_sprint_com/Documents/Documents/5.%20Reports%20-%20Traffic%20Reports%20and%20State%20Invoices/State%20Invoices,%20Traffic%20Rep,%20Other%20Rep/FL%20Traffic%20Reports/PPTs/Composite%20FL%20Traffic%20Rep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https://sprint-my.sharepoint.com/personal/bradley_andersen_sprint_com/Documents/Documents/5.%20Reports%20-%20Traffic%20Reports%20and%20State%20Invoices/State%20Invoices,%20Traffic%20Rep,%20Other%20Rep/FL%20Traffic%20Reports/PPTs/Composite%20FL%20Traffic%20Rep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https://sprint-my.sharepoint.com/personal/bradley_andersen_sprint_com/Documents/Documents/5.%20Reports%20-%20Traffic%20Reports%20and%20State%20Invoices/State%20Invoices,%20Traffic%20Rep,%20Other%20Rep/FL%20Traffic%20Reports/PPTs/Composite%20FL%20Traffic%20Rep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solidFill>
          <a:schemeClr val="bg1">
            <a:lumMod val="85000"/>
          </a:schemeClr>
        </a:solidFill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3978578876780799E-2"/>
          <c:y val="0.12786690451283095"/>
          <c:w val="0.8921993313785691"/>
          <c:h val="0.69579618216576722"/>
        </c:manualLayout>
      </c:layout>
      <c:bar3DChart>
        <c:barDir val="col"/>
        <c:grouping val="clustered"/>
        <c:varyColors val="0"/>
        <c:ser>
          <c:idx val="3"/>
          <c:order val="0"/>
          <c:tx>
            <c:strRef>
              <c:f>'[Composite FL Traffic Report.xlsx]YTD Traffic Totals'!$AL$2</c:f>
              <c:strCache>
                <c:ptCount val="1"/>
                <c:pt idx="0">
                  <c:v>2019-2020</c:v>
                </c:pt>
              </c:strCache>
            </c:strRef>
          </c:tx>
          <c:spPr>
            <a:solidFill>
              <a:srgbClr val="FFC30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'[Composite FL Traffic Report.xlsx]YTD Traffic Totals'!$AL$3:$AR$3</c:f>
              <c:strCache>
                <c:ptCount val="7"/>
                <c:pt idx="0">
                  <c:v>MAR</c:v>
                </c:pt>
                <c:pt idx="1">
                  <c:v>APR</c:v>
                </c:pt>
                <c:pt idx="2">
                  <c:v>MAY</c:v>
                </c:pt>
                <c:pt idx="3">
                  <c:v>JUN</c:v>
                </c:pt>
                <c:pt idx="4">
                  <c:v>JUL</c:v>
                </c:pt>
                <c:pt idx="5">
                  <c:v>AUG</c:v>
                </c:pt>
                <c:pt idx="6">
                  <c:v>SEP</c:v>
                </c:pt>
              </c:strCache>
            </c:strRef>
          </c:cat>
          <c:val>
            <c:numRef>
              <c:f>'[Composite FL Traffic Report.xlsx]YTD Traffic Totals'!$AL$64:$AR$64</c:f>
              <c:numCache>
                <c:formatCode>#,##0</c:formatCode>
                <c:ptCount val="7"/>
                <c:pt idx="0">
                  <c:v>960</c:v>
                </c:pt>
                <c:pt idx="1">
                  <c:v>375</c:v>
                </c:pt>
                <c:pt idx="2">
                  <c:v>0</c:v>
                </c:pt>
                <c:pt idx="3">
                  <c:v>285</c:v>
                </c:pt>
                <c:pt idx="4">
                  <c:v>390</c:v>
                </c:pt>
                <c:pt idx="5">
                  <c:v>585</c:v>
                </c:pt>
                <c:pt idx="6">
                  <c:v>1710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2BF-4967-91AA-4EE0C22ED06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6857344"/>
        <c:axId val="151136512"/>
        <c:axId val="0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'[Composite FL Traffic Report.xlsx]YTD Traffic Totals'!$B$2</c15:sqref>
                        </c15:formulaRef>
                      </c:ext>
                    </c:extLst>
                    <c:strCache>
                      <c:ptCount val="1"/>
                      <c:pt idx="0">
                        <c:v>2016-2017</c:v>
                      </c:pt>
                    </c:strCache>
                  </c:strRef>
                </c:tx>
                <c:spPr>
                  <a:solidFill>
                    <a:srgbClr val="00B0F0"/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  <a:sp3d>
                    <a:contourClr>
                      <a:schemeClr val="tx1">
                        <a:lumMod val="65000"/>
                        <a:lumOff val="35000"/>
                      </a:schemeClr>
                    </a:contourClr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1" i="0" u="none" strike="noStrike" kern="1200" baseline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'[Composite FL Traffic Report.xlsx]YTD Traffic Totals'!$AL$3:$AR$3</c15:sqref>
                        </c15:formulaRef>
                      </c:ext>
                    </c:extLst>
                    <c:strCache>
                      <c:ptCount val="7"/>
                      <c:pt idx="0">
                        <c:v>MAR</c:v>
                      </c:pt>
                      <c:pt idx="1">
                        <c:v>APR</c:v>
                      </c:pt>
                      <c:pt idx="2">
                        <c:v>MAY</c:v>
                      </c:pt>
                      <c:pt idx="3">
                        <c:v>JUN</c:v>
                      </c:pt>
                      <c:pt idx="4">
                        <c:v>JUL</c:v>
                      </c:pt>
                      <c:pt idx="5">
                        <c:v>AUG</c:v>
                      </c:pt>
                      <c:pt idx="6">
                        <c:v>SEP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'[Composite FL Traffic Report.xlsx]YTD Traffic Totals'!$B$64:$M$64</c15:sqref>
                        </c15:formulaRef>
                      </c:ext>
                    </c:extLst>
                    <c:numCache>
                      <c:formatCode>#,##0</c:formatCode>
                      <c:ptCount val="12"/>
                      <c:pt idx="0">
                        <c:v>1890</c:v>
                      </c:pt>
                      <c:pt idx="1">
                        <c:v>2070</c:v>
                      </c:pt>
                      <c:pt idx="2">
                        <c:v>2715</c:v>
                      </c:pt>
                      <c:pt idx="3">
                        <c:v>3615</c:v>
                      </c:pt>
                      <c:pt idx="4">
                        <c:v>1995</c:v>
                      </c:pt>
                      <c:pt idx="5">
                        <c:v>1665</c:v>
                      </c:pt>
                      <c:pt idx="6">
                        <c:v>630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1-D2BF-4967-91AA-4EE0C22ED069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'[Composite FL Traffic Report.xlsx]YTD Traffic Totals'!$N$2</c15:sqref>
                        </c15:formulaRef>
                      </c:ext>
                    </c:extLst>
                    <c:strCache>
                      <c:ptCount val="1"/>
                      <c:pt idx="0">
                        <c:v>2017-2018</c:v>
                      </c:pt>
                    </c:strCache>
                  </c:strRef>
                </c:tx>
                <c:spPr>
                  <a:solidFill>
                    <a:srgbClr val="FFC000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  <a:effectLst/>
                  <a:sp3d>
                    <a:contourClr>
                      <a:schemeClr val="bg1">
                        <a:lumMod val="50000"/>
                      </a:schemeClr>
                    </a:contourClr>
                  </a:sp3d>
                </c:spPr>
                <c:invertIfNegative val="0"/>
                <c:dLbls>
                  <c:dLbl>
                    <c:idx val="0"/>
                    <c:layout>
                      <c:manualLayout>
                        <c:x val="1.1285771866182976E-2"/>
                        <c:y val="0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6r2="http://schemas.microsoft.com/office/drawing/2015/06/chart" xmlns:c15="http://schemas.microsoft.com/office/drawing/2012/chart">
                      <c:ext xmlns:c16="http://schemas.microsoft.com/office/drawing/2014/chart" uri="{C3380CC4-5D6E-409C-BE32-E72D297353CC}">
                        <c16:uniqueId val="{00000002-D2BF-4967-91AA-4EE0C22ED069}"/>
                      </c:ext>
                      <c:ext xmlns:c15="http://schemas.microsoft.com/office/drawing/2012/chart" uri="{CE6537A1-D6FC-4f65-9D91-7224C49458BB}"/>
                    </c:extLst>
                  </c:dLbl>
                  <c:dLbl>
                    <c:idx val="1"/>
                    <c:layout>
                      <c:manualLayout>
                        <c:x val="1.6122531237404272E-2"/>
                        <c:y val="0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6r2="http://schemas.microsoft.com/office/drawing/2015/06/chart" xmlns:c15="http://schemas.microsoft.com/office/drawing/2012/chart">
                      <c:ext xmlns:c16="http://schemas.microsoft.com/office/drawing/2014/chart" uri="{C3380CC4-5D6E-409C-BE32-E72D297353CC}">
                        <c16:uniqueId val="{00000003-D2BF-4967-91AA-4EE0C22ED069}"/>
                      </c:ext>
                      <c:ext xmlns:c15="http://schemas.microsoft.com/office/drawing/2012/chart" uri="{CE6537A1-D6FC-4f65-9D91-7224C49458BB}"/>
                    </c:extLst>
                  </c:dLbl>
                  <c:dLbl>
                    <c:idx val="3"/>
                    <c:layout>
                      <c:manualLayout>
                        <c:x val="1.4510278113663845E-2"/>
                        <c:y val="0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6r2="http://schemas.microsoft.com/office/drawing/2015/06/chart" xmlns:c15="http://schemas.microsoft.com/office/drawing/2012/chart">
                      <c:ext xmlns:c16="http://schemas.microsoft.com/office/drawing/2014/chart" uri="{C3380CC4-5D6E-409C-BE32-E72D297353CC}">
                        <c16:uniqueId val="{00000004-D2BF-4967-91AA-4EE0C22ED069}"/>
                      </c:ext>
                      <c:ext xmlns:c15="http://schemas.microsoft.com/office/drawing/2012/chart" uri="{CE6537A1-D6FC-4f65-9D91-7224C49458BB}"/>
                    </c:extLst>
                  </c:dLbl>
                  <c:dLbl>
                    <c:idx val="5"/>
                    <c:layout>
                      <c:manualLayout>
                        <c:x val="6.4490124949617093E-3"/>
                        <c:y val="0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6r2="http://schemas.microsoft.com/office/drawing/2015/06/chart" xmlns:c15="http://schemas.microsoft.com/office/drawing/2012/chart">
                      <c:ext xmlns:c16="http://schemas.microsoft.com/office/drawing/2014/chart" uri="{C3380CC4-5D6E-409C-BE32-E72D297353CC}">
                        <c16:uniqueId val="{00000005-D2BF-4967-91AA-4EE0C22ED069}"/>
                      </c:ext>
                      <c:ext xmlns:c15="http://schemas.microsoft.com/office/drawing/2012/chart" uri="{CE6537A1-D6FC-4f65-9D91-7224C49458BB}"/>
                    </c:extLst>
                  </c:dLbl>
                  <c:dLbl>
                    <c:idx val="6"/>
                    <c:layout>
                      <c:manualLayout>
                        <c:x val="9.673518742442563E-3"/>
                        <c:y val="-1.3257575757575897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6r2="http://schemas.microsoft.com/office/drawing/2015/06/chart" xmlns:c15="http://schemas.microsoft.com/office/drawing/2012/chart">
                      <c:ext xmlns:c16="http://schemas.microsoft.com/office/drawing/2014/chart" uri="{C3380CC4-5D6E-409C-BE32-E72D297353CC}">
                        <c16:uniqueId val="{00000006-D2BF-4967-91AA-4EE0C22ED069}"/>
                      </c:ext>
                      <c:ext xmlns:c15="http://schemas.microsoft.com/office/drawing/2012/chart" uri="{CE6537A1-D6FC-4f65-9D91-7224C49458BB}"/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1" i="0" u="none" strike="noStrike" kern="1200" baseline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'[Composite FL Traffic Report.xlsx]YTD Traffic Totals'!$AL$3:$AR$3</c15:sqref>
                        </c15:formulaRef>
                      </c:ext>
                    </c:extLst>
                    <c:strCache>
                      <c:ptCount val="7"/>
                      <c:pt idx="0">
                        <c:v>MAR</c:v>
                      </c:pt>
                      <c:pt idx="1">
                        <c:v>APR</c:v>
                      </c:pt>
                      <c:pt idx="2">
                        <c:v>MAY</c:v>
                      </c:pt>
                      <c:pt idx="3">
                        <c:v>JUN</c:v>
                      </c:pt>
                      <c:pt idx="4">
                        <c:v>JUL</c:v>
                      </c:pt>
                      <c:pt idx="5">
                        <c:v>AUG</c:v>
                      </c:pt>
                      <c:pt idx="6">
                        <c:v>SEP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'[Composite FL Traffic Report.xlsx]YTD Traffic Totals'!$N$64:$Y$64</c15:sqref>
                        </c15:formulaRef>
                      </c:ext>
                    </c:extLst>
                    <c:numCache>
                      <c:formatCode>#,##0</c:formatCode>
                      <c:ptCount val="12"/>
                      <c:pt idx="0">
                        <c:v>855</c:v>
                      </c:pt>
                      <c:pt idx="1">
                        <c:v>1290</c:v>
                      </c:pt>
                      <c:pt idx="2">
                        <c:v>705</c:v>
                      </c:pt>
                      <c:pt idx="3">
                        <c:v>705</c:v>
                      </c:pt>
                      <c:pt idx="4">
                        <c:v>0</c:v>
                      </c:pt>
                      <c:pt idx="5">
                        <c:v>90</c:v>
                      </c:pt>
                      <c:pt idx="6">
                        <c:v>120</c:v>
                      </c:pt>
                      <c:pt idx="7">
                        <c:v>0</c:v>
                      </c:pt>
                      <c:pt idx="8">
                        <c:v>90</c:v>
                      </c:pt>
                      <c:pt idx="9">
                        <c:v>510</c:v>
                      </c:pt>
                      <c:pt idx="10">
                        <c:v>90</c:v>
                      </c:pt>
                      <c:pt idx="11">
                        <c:v>120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7-D2BF-4967-91AA-4EE0C22ED069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'[Composite FL Traffic Report.xlsx]YTD Traffic Totals'!$Z$2</c15:sqref>
                        </c15:formulaRef>
                      </c:ext>
                    </c:extLst>
                    <c:strCache>
                      <c:ptCount val="1"/>
                      <c:pt idx="0">
                        <c:v>2018-2019</c:v>
                      </c:pt>
                    </c:strCache>
                  </c:strRef>
                </c:tx>
                <c:spPr>
                  <a:solidFill>
                    <a:srgbClr val="007635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  <a:effectLst/>
                  <a:sp3d>
                    <a:contourClr>
                      <a:schemeClr val="bg1">
                        <a:lumMod val="50000"/>
                      </a:schemeClr>
                    </a:contourClr>
                  </a:sp3d>
                </c:spPr>
                <c:invertIfNegative val="0"/>
                <c:dLbls>
                  <c:dLbl>
                    <c:idx val="0"/>
                    <c:layout>
                      <c:manualLayout>
                        <c:x val="6.4490124949616945E-3"/>
                        <c:y val="-1.3888728445112719E-16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6r2="http://schemas.microsoft.com/office/drawing/2015/06/chart" xmlns:c15="http://schemas.microsoft.com/office/drawing/2012/chart">
                      <c:ext xmlns:c16="http://schemas.microsoft.com/office/drawing/2014/chart" uri="{C3380CC4-5D6E-409C-BE32-E72D297353CC}">
                        <c16:uniqueId val="{00000008-D2BF-4967-91AA-4EE0C22ED069}"/>
                      </c:ext>
                      <c:ext xmlns:c15="http://schemas.microsoft.com/office/drawing/2012/chart" uri="{CE6537A1-D6FC-4f65-9D91-7224C49458BB}"/>
                    </c:extLst>
                  </c:dLbl>
                  <c:dLbl>
                    <c:idx val="1"/>
                    <c:layout>
                      <c:manualLayout>
                        <c:x val="1.128577186618296E-2"/>
                        <c:y val="0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6r2="http://schemas.microsoft.com/office/drawing/2015/06/chart" xmlns:c15="http://schemas.microsoft.com/office/drawing/2012/chart">
                      <c:ext xmlns:c16="http://schemas.microsoft.com/office/drawing/2014/chart" uri="{C3380CC4-5D6E-409C-BE32-E72D297353CC}">
                        <c16:uniqueId val="{00000009-D2BF-4967-91AA-4EE0C22ED069}"/>
                      </c:ext>
                      <c:ext xmlns:c15="http://schemas.microsoft.com/office/drawing/2012/chart" uri="{CE6537A1-D6FC-4f65-9D91-7224C49458BB}"/>
                    </c:extLst>
                  </c:dLbl>
                  <c:dLbl>
                    <c:idx val="3"/>
                    <c:layout>
                      <c:manualLayout>
                        <c:x val="9.6735187424425041E-3"/>
                        <c:y val="0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6r2="http://schemas.microsoft.com/office/drawing/2015/06/chart" xmlns:c15="http://schemas.microsoft.com/office/drawing/2012/chart">
                      <c:ext xmlns:c16="http://schemas.microsoft.com/office/drawing/2014/chart" uri="{C3380CC4-5D6E-409C-BE32-E72D297353CC}">
                        <c16:uniqueId val="{0000000A-D2BF-4967-91AA-4EE0C22ED069}"/>
                      </c:ext>
                      <c:ext xmlns:c15="http://schemas.microsoft.com/office/drawing/2012/chart" uri="{CE6537A1-D6FC-4f65-9D91-7224C49458BB}"/>
                    </c:extLst>
                  </c:dLbl>
                  <c:dLbl>
                    <c:idx val="6"/>
                    <c:layout>
                      <c:manualLayout>
                        <c:x val="4.8367593712212815E-3"/>
                        <c:y val="0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6r2="http://schemas.microsoft.com/office/drawing/2015/06/chart" xmlns:c15="http://schemas.microsoft.com/office/drawing/2012/chart">
                      <c:ext xmlns:c16="http://schemas.microsoft.com/office/drawing/2014/chart" uri="{C3380CC4-5D6E-409C-BE32-E72D297353CC}">
                        <c16:uniqueId val="{0000000B-D2BF-4967-91AA-4EE0C22ED069}"/>
                      </c:ext>
                      <c:ext xmlns:c15="http://schemas.microsoft.com/office/drawing/2012/chart" uri="{CE6537A1-D6FC-4f65-9D91-7224C49458BB}"/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1" i="0" u="none" strike="noStrike" kern="1200" baseline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'[Composite FL Traffic Report.xlsx]YTD Traffic Totals'!$AL$3:$AR$3</c15:sqref>
                        </c15:formulaRef>
                      </c:ext>
                    </c:extLst>
                    <c:strCache>
                      <c:ptCount val="7"/>
                      <c:pt idx="0">
                        <c:v>MAR</c:v>
                      </c:pt>
                      <c:pt idx="1">
                        <c:v>APR</c:v>
                      </c:pt>
                      <c:pt idx="2">
                        <c:v>MAY</c:v>
                      </c:pt>
                      <c:pt idx="3">
                        <c:v>JUN</c:v>
                      </c:pt>
                      <c:pt idx="4">
                        <c:v>JUL</c:v>
                      </c:pt>
                      <c:pt idx="5">
                        <c:v>AUG</c:v>
                      </c:pt>
                      <c:pt idx="6">
                        <c:v>SEP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'[Composite FL Traffic Report.xlsx]YTD Traffic Totals'!$Z$64:$AK$64</c15:sqref>
                        </c15:formulaRef>
                      </c:ext>
                    </c:extLst>
                    <c:numCache>
                      <c:formatCode>#,##0</c:formatCode>
                      <c:ptCount val="12"/>
                      <c:pt idx="0">
                        <c:v>120</c:v>
                      </c:pt>
                      <c:pt idx="1">
                        <c:v>810</c:v>
                      </c:pt>
                      <c:pt idx="2">
                        <c:v>2010</c:v>
                      </c:pt>
                      <c:pt idx="3">
                        <c:v>570</c:v>
                      </c:pt>
                      <c:pt idx="4">
                        <c:v>60</c:v>
                      </c:pt>
                      <c:pt idx="5">
                        <c:v>0</c:v>
                      </c:pt>
                      <c:pt idx="6">
                        <c:v>90</c:v>
                      </c:pt>
                      <c:pt idx="7">
                        <c:v>435</c:v>
                      </c:pt>
                      <c:pt idx="8">
                        <c:v>450</c:v>
                      </c:pt>
                      <c:pt idx="9">
                        <c:v>60</c:v>
                      </c:pt>
                      <c:pt idx="10">
                        <c:v>135</c:v>
                      </c:pt>
                      <c:pt idx="11">
                        <c:v>1485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C-D2BF-4967-91AA-4EE0C22ED069}"/>
                  </c:ext>
                </c:extLst>
              </c15:ser>
            </c15:filteredBarSeries>
          </c:ext>
        </c:extLst>
      </c:bar3DChart>
      <c:catAx>
        <c:axId val="146857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151136512"/>
        <c:crosses val="autoZero"/>
        <c:auto val="1"/>
        <c:lblAlgn val="ctr"/>
        <c:lblOffset val="100"/>
        <c:noMultiLvlLbl val="0"/>
      </c:catAx>
      <c:valAx>
        <c:axId val="151136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146857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321729514409634"/>
          <c:y val="0.90183140562853403"/>
          <c:w val="0.27117927870395553"/>
          <c:h val="5.82025150962207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solidFill>
          <a:schemeClr val="bg1">
            <a:lumMod val="75000"/>
          </a:schemeClr>
        </a:solidFill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3"/>
          <c:order val="0"/>
          <c:tx>
            <c:strRef>
              <c:f>'[Composite FL Traffic Report.xlsx]YTD Traffic Totals'!$AL$2</c:f>
              <c:strCache>
                <c:ptCount val="1"/>
                <c:pt idx="0">
                  <c:v>2019-2020</c:v>
                </c:pt>
              </c:strCache>
            </c:strRef>
          </c:tx>
          <c:spPr>
            <a:solidFill>
              <a:srgbClr val="FFC30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'[Composite FL Traffic Report.xlsx]YTD Traffic Totals'!$AL$3:$AR$3</c:f>
              <c:strCache>
                <c:ptCount val="7"/>
                <c:pt idx="0">
                  <c:v>MAR</c:v>
                </c:pt>
                <c:pt idx="1">
                  <c:v>APR</c:v>
                </c:pt>
                <c:pt idx="2">
                  <c:v>MAY</c:v>
                </c:pt>
                <c:pt idx="3">
                  <c:v>JUN</c:v>
                </c:pt>
                <c:pt idx="4">
                  <c:v>JUL</c:v>
                </c:pt>
                <c:pt idx="5">
                  <c:v>AUG</c:v>
                </c:pt>
                <c:pt idx="6">
                  <c:v>SEP</c:v>
                </c:pt>
              </c:strCache>
            </c:strRef>
          </c:cat>
          <c:val>
            <c:numRef>
              <c:f>'[Composite FL Traffic Report.xlsx]YTD Traffic Totals'!$AL$65:$AR$65</c:f>
              <c:numCache>
                <c:formatCode>#,##0</c:formatCode>
                <c:ptCount val="7"/>
                <c:pt idx="0">
                  <c:v>960</c:v>
                </c:pt>
                <c:pt idx="1">
                  <c:v>1335</c:v>
                </c:pt>
                <c:pt idx="2">
                  <c:v>1335</c:v>
                </c:pt>
                <c:pt idx="3">
                  <c:v>1620</c:v>
                </c:pt>
                <c:pt idx="4">
                  <c:v>2010</c:v>
                </c:pt>
                <c:pt idx="5">
                  <c:v>2595</c:v>
                </c:pt>
                <c:pt idx="6">
                  <c:v>4305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1EC-47C0-B459-F32F87F58E8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1174144"/>
        <c:axId val="151177088"/>
        <c:axId val="0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'[Composite FL Traffic Report.xlsx]YTD Traffic Totals'!$B$2</c15:sqref>
                        </c15:formulaRef>
                      </c:ext>
                    </c:extLst>
                    <c:strCache>
                      <c:ptCount val="1"/>
                      <c:pt idx="0">
                        <c:v>2016-2017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  <a:sp3d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'[Composite FL Traffic Report.xlsx]YTD Traffic Totals'!$AL$3:$AR$3</c15:sqref>
                        </c15:formulaRef>
                      </c:ext>
                    </c:extLst>
                    <c:strCache>
                      <c:ptCount val="7"/>
                      <c:pt idx="0">
                        <c:v>MAR</c:v>
                      </c:pt>
                      <c:pt idx="1">
                        <c:v>APR</c:v>
                      </c:pt>
                      <c:pt idx="2">
                        <c:v>MAY</c:v>
                      </c:pt>
                      <c:pt idx="3">
                        <c:v>JUN</c:v>
                      </c:pt>
                      <c:pt idx="4">
                        <c:v>JUL</c:v>
                      </c:pt>
                      <c:pt idx="5">
                        <c:v>AUG</c:v>
                      </c:pt>
                      <c:pt idx="6">
                        <c:v>SEP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'[Composite FL Traffic Report.xlsx]YTD Traffic Totals'!$B$65:$M$65</c15:sqref>
                        </c15:formulaRef>
                      </c:ext>
                    </c:extLst>
                    <c:numCache>
                      <c:formatCode>#,##0</c:formatCode>
                      <c:ptCount val="12"/>
                      <c:pt idx="0">
                        <c:v>1890</c:v>
                      </c:pt>
                      <c:pt idx="1">
                        <c:v>3960</c:v>
                      </c:pt>
                      <c:pt idx="2">
                        <c:v>6675</c:v>
                      </c:pt>
                      <c:pt idx="3">
                        <c:v>10290</c:v>
                      </c:pt>
                      <c:pt idx="4">
                        <c:v>12285</c:v>
                      </c:pt>
                      <c:pt idx="5">
                        <c:v>13950</c:v>
                      </c:pt>
                      <c:pt idx="6">
                        <c:v>14580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1-31EC-47C0-B459-F32F87F58E83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'[Composite FL Traffic Report.xlsx]YTD Traffic Totals'!$N$2</c15:sqref>
                        </c15:formulaRef>
                      </c:ext>
                    </c:extLst>
                    <c:strCache>
                      <c:ptCount val="1"/>
                      <c:pt idx="0">
                        <c:v>2017-2018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  <a:sp3d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'[Composite FL Traffic Report.xlsx]YTD Traffic Totals'!$AL$3:$AR$3</c15:sqref>
                        </c15:formulaRef>
                      </c:ext>
                    </c:extLst>
                    <c:strCache>
                      <c:ptCount val="7"/>
                      <c:pt idx="0">
                        <c:v>MAR</c:v>
                      </c:pt>
                      <c:pt idx="1">
                        <c:v>APR</c:v>
                      </c:pt>
                      <c:pt idx="2">
                        <c:v>MAY</c:v>
                      </c:pt>
                      <c:pt idx="3">
                        <c:v>JUN</c:v>
                      </c:pt>
                      <c:pt idx="4">
                        <c:v>JUL</c:v>
                      </c:pt>
                      <c:pt idx="5">
                        <c:v>AUG</c:v>
                      </c:pt>
                      <c:pt idx="6">
                        <c:v>SEP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'[Composite FL Traffic Report.xlsx]YTD Traffic Totals'!$N$65:$Y$65</c15:sqref>
                        </c15:formulaRef>
                      </c:ext>
                    </c:extLst>
                    <c:numCache>
                      <c:formatCode>#,##0</c:formatCode>
                      <c:ptCount val="12"/>
                      <c:pt idx="0">
                        <c:v>855</c:v>
                      </c:pt>
                      <c:pt idx="1">
                        <c:v>2145</c:v>
                      </c:pt>
                      <c:pt idx="2">
                        <c:v>2850</c:v>
                      </c:pt>
                      <c:pt idx="3">
                        <c:v>3555</c:v>
                      </c:pt>
                      <c:pt idx="4">
                        <c:v>3555</c:v>
                      </c:pt>
                      <c:pt idx="5">
                        <c:v>3645</c:v>
                      </c:pt>
                      <c:pt idx="6">
                        <c:v>3765</c:v>
                      </c:pt>
                      <c:pt idx="7">
                        <c:v>3765</c:v>
                      </c:pt>
                      <c:pt idx="8">
                        <c:v>3855</c:v>
                      </c:pt>
                      <c:pt idx="9">
                        <c:v>4365</c:v>
                      </c:pt>
                      <c:pt idx="10">
                        <c:v>4455</c:v>
                      </c:pt>
                      <c:pt idx="11">
                        <c:v>4575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2-31EC-47C0-B459-F32F87F58E83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'[Composite FL Traffic Report.xlsx]YTD Traffic Totals'!$Z$2</c15:sqref>
                        </c15:formulaRef>
                      </c:ext>
                    </c:extLst>
                    <c:strCache>
                      <c:ptCount val="1"/>
                      <c:pt idx="0">
                        <c:v>2018-2019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  <a:sp3d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'[Composite FL Traffic Report.xlsx]YTD Traffic Totals'!$AL$3:$AR$3</c15:sqref>
                        </c15:formulaRef>
                      </c:ext>
                    </c:extLst>
                    <c:strCache>
                      <c:ptCount val="7"/>
                      <c:pt idx="0">
                        <c:v>MAR</c:v>
                      </c:pt>
                      <c:pt idx="1">
                        <c:v>APR</c:v>
                      </c:pt>
                      <c:pt idx="2">
                        <c:v>MAY</c:v>
                      </c:pt>
                      <c:pt idx="3">
                        <c:v>JUN</c:v>
                      </c:pt>
                      <c:pt idx="4">
                        <c:v>JUL</c:v>
                      </c:pt>
                      <c:pt idx="5">
                        <c:v>AUG</c:v>
                      </c:pt>
                      <c:pt idx="6">
                        <c:v>SEP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'[Composite FL Traffic Report.xlsx]YTD Traffic Totals'!$Z$65:$AK$65</c15:sqref>
                        </c15:formulaRef>
                      </c:ext>
                    </c:extLst>
                    <c:numCache>
                      <c:formatCode>#,##0</c:formatCode>
                      <c:ptCount val="12"/>
                      <c:pt idx="0">
                        <c:v>120</c:v>
                      </c:pt>
                      <c:pt idx="1">
                        <c:v>930</c:v>
                      </c:pt>
                      <c:pt idx="2">
                        <c:v>2940</c:v>
                      </c:pt>
                      <c:pt idx="3">
                        <c:v>3510</c:v>
                      </c:pt>
                      <c:pt idx="4">
                        <c:v>3570</c:v>
                      </c:pt>
                      <c:pt idx="5">
                        <c:v>3570</c:v>
                      </c:pt>
                      <c:pt idx="6">
                        <c:v>3660</c:v>
                      </c:pt>
                      <c:pt idx="7">
                        <c:v>4095</c:v>
                      </c:pt>
                      <c:pt idx="8">
                        <c:v>4545</c:v>
                      </c:pt>
                      <c:pt idx="9">
                        <c:v>4605</c:v>
                      </c:pt>
                      <c:pt idx="10">
                        <c:v>4740</c:v>
                      </c:pt>
                      <c:pt idx="11">
                        <c:v>6225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3-31EC-47C0-B459-F32F87F58E83}"/>
                  </c:ext>
                </c:extLst>
              </c15:ser>
            </c15:filteredBarSeries>
          </c:ext>
        </c:extLst>
      </c:bar3DChart>
      <c:catAx>
        <c:axId val="151174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151177088"/>
        <c:crosses val="autoZero"/>
        <c:auto val="1"/>
        <c:lblAlgn val="ctr"/>
        <c:lblOffset val="100"/>
        <c:noMultiLvlLbl val="0"/>
      </c:catAx>
      <c:valAx>
        <c:axId val="151177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151174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solidFill>
          <a:schemeClr val="bg1">
            <a:lumMod val="75000"/>
          </a:schemeClr>
        </a:solidFill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3"/>
          <c:order val="0"/>
          <c:tx>
            <c:strRef>
              <c:f>'[Composite FL Traffic Report.xlsx]YTD Traffic Totals'!$AL$2</c:f>
              <c:strCache>
                <c:ptCount val="1"/>
                <c:pt idx="0">
                  <c:v>2019-2020</c:v>
                </c:pt>
              </c:strCache>
            </c:strRef>
          </c:tx>
          <c:spPr>
            <a:solidFill>
              <a:srgbClr val="FFC30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'[Composite FL Traffic Report.xlsx]YTD Traffic Totals'!$AL$3:$AR$3</c:f>
              <c:strCache>
                <c:ptCount val="7"/>
                <c:pt idx="0">
                  <c:v>MAR</c:v>
                </c:pt>
                <c:pt idx="1">
                  <c:v>APR</c:v>
                </c:pt>
                <c:pt idx="2">
                  <c:v>MAY</c:v>
                </c:pt>
                <c:pt idx="3">
                  <c:v>JUN</c:v>
                </c:pt>
                <c:pt idx="4">
                  <c:v>JUL</c:v>
                </c:pt>
                <c:pt idx="5">
                  <c:v>AUG</c:v>
                </c:pt>
                <c:pt idx="6">
                  <c:v>SEP</c:v>
                </c:pt>
              </c:strCache>
            </c:strRef>
          </c:cat>
          <c:val>
            <c:numRef>
              <c:f>'[Composite FL Traffic Report.xlsx]YTD Traffic Totals'!$AL$45:$AR$45</c:f>
              <c:numCache>
                <c:formatCode>#,##0.00</c:formatCode>
                <c:ptCount val="7"/>
                <c:pt idx="0">
                  <c:v>309.07</c:v>
                </c:pt>
                <c:pt idx="1">
                  <c:v>370.23</c:v>
                </c:pt>
                <c:pt idx="2">
                  <c:v>425.25</c:v>
                </c:pt>
                <c:pt idx="3">
                  <c:v>253.15</c:v>
                </c:pt>
                <c:pt idx="4">
                  <c:v>333.32</c:v>
                </c:pt>
                <c:pt idx="5">
                  <c:v>276.44</c:v>
                </c:pt>
                <c:pt idx="6">
                  <c:v>307.13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B8C-4560-A5F9-51C4E789C24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3422464"/>
        <c:axId val="153445888"/>
        <c:axId val="0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'[Composite FL Traffic Report.xlsx]YTD Traffic Totals'!$B$2</c15:sqref>
                        </c15:formulaRef>
                      </c:ext>
                    </c:extLst>
                    <c:strCache>
                      <c:ptCount val="1"/>
                      <c:pt idx="0">
                        <c:v>2016-2017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  <a:sp3d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'[Composite FL Traffic Report.xlsx]YTD Traffic Totals'!$AL$3:$AR$3</c15:sqref>
                        </c15:formulaRef>
                      </c:ext>
                    </c:extLst>
                    <c:strCache>
                      <c:ptCount val="7"/>
                      <c:pt idx="0">
                        <c:v>MAR</c:v>
                      </c:pt>
                      <c:pt idx="1">
                        <c:v>APR</c:v>
                      </c:pt>
                      <c:pt idx="2">
                        <c:v>MAY</c:v>
                      </c:pt>
                      <c:pt idx="3">
                        <c:v>JUN</c:v>
                      </c:pt>
                      <c:pt idx="4">
                        <c:v>JUL</c:v>
                      </c:pt>
                      <c:pt idx="5">
                        <c:v>AUG</c:v>
                      </c:pt>
                      <c:pt idx="6">
                        <c:v>SEP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'[Composite FL Traffic Report.xlsx]YTD Traffic Totals'!$B$45:$M$45</c15:sqref>
                        </c15:formulaRef>
                      </c:ext>
                    </c:extLst>
                    <c:numCache>
                      <c:formatCode>#,##0.00</c:formatCode>
                      <c:ptCount val="12"/>
                      <c:pt idx="0">
                        <c:v>346.06</c:v>
                      </c:pt>
                      <c:pt idx="1">
                        <c:v>306.18</c:v>
                      </c:pt>
                      <c:pt idx="2">
                        <c:v>352.55</c:v>
                      </c:pt>
                      <c:pt idx="3">
                        <c:v>279.13</c:v>
                      </c:pt>
                      <c:pt idx="4">
                        <c:v>380.25</c:v>
                      </c:pt>
                      <c:pt idx="5">
                        <c:v>389.08</c:v>
                      </c:pt>
                      <c:pt idx="6">
                        <c:v>418.02</c:v>
                      </c:pt>
                      <c:pt idx="7" formatCode="0.00">
                        <c:v>581.20000000000005</c:v>
                      </c:pt>
                      <c:pt idx="8">
                        <c:v>442.25</c:v>
                      </c:pt>
                      <c:pt idx="9">
                        <c:v>568.58000000000004</c:v>
                      </c:pt>
                      <c:pt idx="10">
                        <c:v>718.22</c:v>
                      </c:pt>
                      <c:pt idx="11">
                        <c:v>525.1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1-AB8C-4560-A5F9-51C4E789C24F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'[Composite FL Traffic Report.xlsx]YTD Traffic Totals'!$N$2</c15:sqref>
                        </c15:formulaRef>
                      </c:ext>
                    </c:extLst>
                    <c:strCache>
                      <c:ptCount val="1"/>
                      <c:pt idx="0">
                        <c:v>2017-2018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  <a:sp3d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'[Composite FL Traffic Report.xlsx]YTD Traffic Totals'!$AL$3:$AR$3</c15:sqref>
                        </c15:formulaRef>
                      </c:ext>
                    </c:extLst>
                    <c:strCache>
                      <c:ptCount val="7"/>
                      <c:pt idx="0">
                        <c:v>MAR</c:v>
                      </c:pt>
                      <c:pt idx="1">
                        <c:v>APR</c:v>
                      </c:pt>
                      <c:pt idx="2">
                        <c:v>MAY</c:v>
                      </c:pt>
                      <c:pt idx="3">
                        <c:v>JUN</c:v>
                      </c:pt>
                      <c:pt idx="4">
                        <c:v>JUL</c:v>
                      </c:pt>
                      <c:pt idx="5">
                        <c:v>AUG</c:v>
                      </c:pt>
                      <c:pt idx="6">
                        <c:v>SEP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'[Composite FL Traffic Report.xlsx]YTD Traffic Totals'!$N$45:$Y$45</c15:sqref>
                        </c15:formulaRef>
                      </c:ext>
                    </c:extLst>
                    <c:numCache>
                      <c:formatCode>#,##0.00</c:formatCode>
                      <c:ptCount val="12"/>
                      <c:pt idx="0">
                        <c:v>715.51</c:v>
                      </c:pt>
                      <c:pt idx="1">
                        <c:v>534.08000000000004</c:v>
                      </c:pt>
                      <c:pt idx="2">
                        <c:v>521.36</c:v>
                      </c:pt>
                      <c:pt idx="3">
                        <c:v>421.51</c:v>
                      </c:pt>
                      <c:pt idx="4">
                        <c:v>406.48</c:v>
                      </c:pt>
                      <c:pt idx="5">
                        <c:v>614.48</c:v>
                      </c:pt>
                      <c:pt idx="6">
                        <c:v>499.54</c:v>
                      </c:pt>
                      <c:pt idx="7" formatCode="General">
                        <c:v>1193.4100000000001</c:v>
                      </c:pt>
                      <c:pt idx="8">
                        <c:v>631.44000000000005</c:v>
                      </c:pt>
                      <c:pt idx="9">
                        <c:v>440</c:v>
                      </c:pt>
                      <c:pt idx="10">
                        <c:v>668.13</c:v>
                      </c:pt>
                      <c:pt idx="11">
                        <c:v>583.09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2-AB8C-4560-A5F9-51C4E789C24F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'[Composite FL Traffic Report.xlsx]YTD Traffic Totals'!$Z$2</c15:sqref>
                        </c15:formulaRef>
                      </c:ext>
                    </c:extLst>
                    <c:strCache>
                      <c:ptCount val="1"/>
                      <c:pt idx="0">
                        <c:v>2018-2019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  <a:sp3d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'[Composite FL Traffic Report.xlsx]YTD Traffic Totals'!$AL$3:$AR$3</c15:sqref>
                        </c15:formulaRef>
                      </c:ext>
                    </c:extLst>
                    <c:strCache>
                      <c:ptCount val="7"/>
                      <c:pt idx="0">
                        <c:v>MAR</c:v>
                      </c:pt>
                      <c:pt idx="1">
                        <c:v>APR</c:v>
                      </c:pt>
                      <c:pt idx="2">
                        <c:v>MAY</c:v>
                      </c:pt>
                      <c:pt idx="3">
                        <c:v>JUN</c:v>
                      </c:pt>
                      <c:pt idx="4">
                        <c:v>JUL</c:v>
                      </c:pt>
                      <c:pt idx="5">
                        <c:v>AUG</c:v>
                      </c:pt>
                      <c:pt idx="6">
                        <c:v>SEP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'[Composite FL Traffic Report.xlsx]YTD Traffic Totals'!$Z$45:$AK$45</c15:sqref>
                        </c15:formulaRef>
                      </c:ext>
                    </c:extLst>
                    <c:numCache>
                      <c:formatCode>#,##0.00</c:formatCode>
                      <c:ptCount val="12"/>
                      <c:pt idx="0">
                        <c:v>406.06</c:v>
                      </c:pt>
                      <c:pt idx="1">
                        <c:v>431.12</c:v>
                      </c:pt>
                      <c:pt idx="2">
                        <c:v>360.07</c:v>
                      </c:pt>
                      <c:pt idx="3">
                        <c:v>265.42</c:v>
                      </c:pt>
                      <c:pt idx="4">
                        <c:v>330.41</c:v>
                      </c:pt>
                      <c:pt idx="5">
                        <c:v>365.51</c:v>
                      </c:pt>
                      <c:pt idx="6">
                        <c:v>298.14999999999998</c:v>
                      </c:pt>
                      <c:pt idx="7" formatCode="General">
                        <c:v>319.49</c:v>
                      </c:pt>
                      <c:pt idx="8">
                        <c:v>226.06</c:v>
                      </c:pt>
                      <c:pt idx="9">
                        <c:v>376.1</c:v>
                      </c:pt>
                      <c:pt idx="10">
                        <c:v>427.05</c:v>
                      </c:pt>
                      <c:pt idx="11">
                        <c:v>400.41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3-AB8C-4560-A5F9-51C4E789C24F}"/>
                  </c:ext>
                </c:extLst>
              </c15:ser>
            </c15:filteredBarSeries>
          </c:ext>
        </c:extLst>
      </c:bar3DChart>
      <c:catAx>
        <c:axId val="153422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153445888"/>
        <c:crosses val="autoZero"/>
        <c:auto val="1"/>
        <c:lblAlgn val="ctr"/>
        <c:lblOffset val="100"/>
        <c:noMultiLvlLbl val="0"/>
      </c:catAx>
      <c:valAx>
        <c:axId val="153445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153422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solidFill>
          <a:schemeClr val="bg1">
            <a:lumMod val="75000"/>
          </a:schemeClr>
        </a:solidFill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3"/>
          <c:order val="0"/>
          <c:tx>
            <c:strRef>
              <c:f>'[Composite FL Traffic Report.xlsx]YTD Traffic Totals'!$AL$2</c:f>
              <c:strCache>
                <c:ptCount val="1"/>
                <c:pt idx="0">
                  <c:v>2019-2020</c:v>
                </c:pt>
              </c:strCache>
            </c:strRef>
          </c:tx>
          <c:spPr>
            <a:solidFill>
              <a:srgbClr val="FFC30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'[Composite FL Traffic Report.xlsx]YTD Traffic Totals'!$AL$3:$AR$3</c:f>
              <c:strCache>
                <c:ptCount val="7"/>
                <c:pt idx="0">
                  <c:v>MAR</c:v>
                </c:pt>
                <c:pt idx="1">
                  <c:v>APR</c:v>
                </c:pt>
                <c:pt idx="2">
                  <c:v>MAY</c:v>
                </c:pt>
                <c:pt idx="3">
                  <c:v>JUN</c:v>
                </c:pt>
                <c:pt idx="4">
                  <c:v>JUL</c:v>
                </c:pt>
                <c:pt idx="5">
                  <c:v>AUG</c:v>
                </c:pt>
                <c:pt idx="6">
                  <c:v>SEP</c:v>
                </c:pt>
              </c:strCache>
            </c:strRef>
          </c:cat>
          <c:val>
            <c:numRef>
              <c:f>'[Composite FL Traffic Report.xlsx]YTD Traffic Totals'!$AL$41:$AR$41</c:f>
              <c:numCache>
                <c:formatCode>#,##0.00</c:formatCode>
                <c:ptCount val="7"/>
                <c:pt idx="0">
                  <c:v>8712.5499999999993</c:v>
                </c:pt>
                <c:pt idx="1">
                  <c:v>7767.58</c:v>
                </c:pt>
                <c:pt idx="2">
                  <c:v>7714.32</c:v>
                </c:pt>
                <c:pt idx="3">
                  <c:v>7921.15</c:v>
                </c:pt>
                <c:pt idx="4">
                  <c:v>8715.5499999999993</c:v>
                </c:pt>
                <c:pt idx="5">
                  <c:v>6661.46</c:v>
                </c:pt>
                <c:pt idx="6">
                  <c:v>7800.53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DE4-4FF9-8FE4-64A5E8F0F3E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3479424"/>
        <c:axId val="153822336"/>
        <c:axId val="0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'[Composite FL Traffic Report.xlsx]YTD Traffic Totals'!$B$2</c15:sqref>
                        </c15:formulaRef>
                      </c:ext>
                    </c:extLst>
                    <c:strCache>
                      <c:ptCount val="1"/>
                      <c:pt idx="0">
                        <c:v>2016-2017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  <a:sp3d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'[Composite FL Traffic Report.xlsx]YTD Traffic Totals'!$AL$3:$AR$3</c15:sqref>
                        </c15:formulaRef>
                      </c:ext>
                    </c:extLst>
                    <c:strCache>
                      <c:ptCount val="7"/>
                      <c:pt idx="0">
                        <c:v>MAR</c:v>
                      </c:pt>
                      <c:pt idx="1">
                        <c:v>APR</c:v>
                      </c:pt>
                      <c:pt idx="2">
                        <c:v>MAY</c:v>
                      </c:pt>
                      <c:pt idx="3">
                        <c:v>JUN</c:v>
                      </c:pt>
                      <c:pt idx="4">
                        <c:v>JUL</c:v>
                      </c:pt>
                      <c:pt idx="5">
                        <c:v>AUG</c:v>
                      </c:pt>
                      <c:pt idx="6">
                        <c:v>SEP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'[Composite FL Traffic Report.xlsx]YTD Traffic Totals'!$AL$41:$AR$41</c15:sqref>
                        </c15:formulaRef>
                      </c:ext>
                    </c:extLst>
                    <c:numCache>
                      <c:formatCode>#,##0.00</c:formatCode>
                      <c:ptCount val="7"/>
                      <c:pt idx="0">
                        <c:v>8712.5499999999993</c:v>
                      </c:pt>
                      <c:pt idx="1">
                        <c:v>7767.58</c:v>
                      </c:pt>
                      <c:pt idx="2">
                        <c:v>7714.32</c:v>
                      </c:pt>
                      <c:pt idx="3">
                        <c:v>7921.15</c:v>
                      </c:pt>
                      <c:pt idx="4">
                        <c:v>8715.5499999999993</c:v>
                      </c:pt>
                      <c:pt idx="5">
                        <c:v>6661.46</c:v>
                      </c:pt>
                      <c:pt idx="6">
                        <c:v>7800.53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1-FDE4-4FF9-8FE4-64A5E8F0F3EC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'[Composite FL Traffic Report.xlsx]YTD Traffic Totals'!$N$2</c15:sqref>
                        </c15:formulaRef>
                      </c:ext>
                    </c:extLst>
                    <c:strCache>
                      <c:ptCount val="1"/>
                      <c:pt idx="0">
                        <c:v>2017-2018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  <a:sp3d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'[Composite FL Traffic Report.xlsx]YTD Traffic Totals'!$AL$3:$AR$3</c15:sqref>
                        </c15:formulaRef>
                      </c:ext>
                    </c:extLst>
                    <c:strCache>
                      <c:ptCount val="7"/>
                      <c:pt idx="0">
                        <c:v>MAR</c:v>
                      </c:pt>
                      <c:pt idx="1">
                        <c:v>APR</c:v>
                      </c:pt>
                      <c:pt idx="2">
                        <c:v>MAY</c:v>
                      </c:pt>
                      <c:pt idx="3">
                        <c:v>JUN</c:v>
                      </c:pt>
                      <c:pt idx="4">
                        <c:v>JUL</c:v>
                      </c:pt>
                      <c:pt idx="5">
                        <c:v>AUG</c:v>
                      </c:pt>
                      <c:pt idx="6">
                        <c:v>SEP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'[Composite FL Traffic Report.xlsx]YTD Traffic Totals'!$N$41:$Y$41</c15:sqref>
                        </c15:formulaRef>
                      </c:ext>
                    </c:extLst>
                    <c:numCache>
                      <c:formatCode>#,##0.00</c:formatCode>
                      <c:ptCount val="12"/>
                      <c:pt idx="0">
                        <c:v>8948.44</c:v>
                      </c:pt>
                      <c:pt idx="1">
                        <c:v>7745.44</c:v>
                      </c:pt>
                      <c:pt idx="2">
                        <c:v>7205.51</c:v>
                      </c:pt>
                      <c:pt idx="3">
                        <c:v>6865.24</c:v>
                      </c:pt>
                      <c:pt idx="4">
                        <c:v>7706.12</c:v>
                      </c:pt>
                      <c:pt idx="5">
                        <c:v>7130.16</c:v>
                      </c:pt>
                      <c:pt idx="6">
                        <c:v>7716.51</c:v>
                      </c:pt>
                      <c:pt idx="7">
                        <c:v>12916.34</c:v>
                      </c:pt>
                      <c:pt idx="8">
                        <c:v>9436.41</c:v>
                      </c:pt>
                      <c:pt idx="9">
                        <c:v>11714.32</c:v>
                      </c:pt>
                      <c:pt idx="10">
                        <c:v>14957.58</c:v>
                      </c:pt>
                      <c:pt idx="11">
                        <c:v>11525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2-FDE4-4FF9-8FE4-64A5E8F0F3EC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'[Composite FL Traffic Report.xlsx]YTD Traffic Totals'!$Z$2</c15:sqref>
                        </c15:formulaRef>
                      </c:ext>
                    </c:extLst>
                    <c:strCache>
                      <c:ptCount val="1"/>
                      <c:pt idx="0">
                        <c:v>2018-2019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  <a:sp3d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'[Composite FL Traffic Report.xlsx]YTD Traffic Totals'!$AL$3:$AR$3</c15:sqref>
                        </c15:formulaRef>
                      </c:ext>
                    </c:extLst>
                    <c:strCache>
                      <c:ptCount val="7"/>
                      <c:pt idx="0">
                        <c:v>MAR</c:v>
                      </c:pt>
                      <c:pt idx="1">
                        <c:v>APR</c:v>
                      </c:pt>
                      <c:pt idx="2">
                        <c:v>MAY</c:v>
                      </c:pt>
                      <c:pt idx="3">
                        <c:v>JUN</c:v>
                      </c:pt>
                      <c:pt idx="4">
                        <c:v>JUL</c:v>
                      </c:pt>
                      <c:pt idx="5">
                        <c:v>AUG</c:v>
                      </c:pt>
                      <c:pt idx="6">
                        <c:v>SEP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'[Composite FL Traffic Report.xlsx]YTD Traffic Totals'!$Z$41:$AK$41</c15:sqref>
                        </c15:formulaRef>
                      </c:ext>
                    </c:extLst>
                    <c:numCache>
                      <c:formatCode>#,##0.00</c:formatCode>
                      <c:ptCount val="12"/>
                      <c:pt idx="0">
                        <c:v>12519.37</c:v>
                      </c:pt>
                      <c:pt idx="1">
                        <c:v>8429.2900000000009</c:v>
                      </c:pt>
                      <c:pt idx="2">
                        <c:v>8870.36</c:v>
                      </c:pt>
                      <c:pt idx="3">
                        <c:v>7735.41</c:v>
                      </c:pt>
                      <c:pt idx="4">
                        <c:v>8592.4500000000007</c:v>
                      </c:pt>
                      <c:pt idx="5">
                        <c:v>7398.28</c:v>
                      </c:pt>
                      <c:pt idx="6">
                        <c:v>7359.26</c:v>
                      </c:pt>
                      <c:pt idx="7">
                        <c:v>8001.02</c:v>
                      </c:pt>
                      <c:pt idx="8">
                        <c:v>7122.02</c:v>
                      </c:pt>
                      <c:pt idx="9">
                        <c:v>7846.48</c:v>
                      </c:pt>
                      <c:pt idx="10">
                        <c:v>10228.040000000001</c:v>
                      </c:pt>
                      <c:pt idx="11">
                        <c:v>7656.06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3-FDE4-4FF9-8FE4-64A5E8F0F3EC}"/>
                  </c:ext>
                </c:extLst>
              </c15:ser>
            </c15:filteredBarSeries>
          </c:ext>
        </c:extLst>
      </c:bar3DChart>
      <c:catAx>
        <c:axId val="153479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153822336"/>
        <c:crosses val="autoZero"/>
        <c:auto val="1"/>
        <c:lblAlgn val="ctr"/>
        <c:lblOffset val="100"/>
        <c:noMultiLvlLbl val="0"/>
      </c:catAx>
      <c:valAx>
        <c:axId val="153822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153479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solidFill>
          <a:schemeClr val="bg1">
            <a:lumMod val="75000"/>
          </a:schemeClr>
        </a:solidFill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3"/>
          <c:order val="0"/>
          <c:tx>
            <c:strRef>
              <c:f>'[Composite FL Traffic Report.xlsx]YTD Traffic Totals'!$AL$2</c:f>
              <c:strCache>
                <c:ptCount val="1"/>
                <c:pt idx="0">
                  <c:v>2019-2020</c:v>
                </c:pt>
              </c:strCache>
            </c:strRef>
          </c:tx>
          <c:spPr>
            <a:solidFill>
              <a:srgbClr val="FFC30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'[Composite FL Traffic Report.xlsx]YTD Traffic Totals'!$AL$3:$AR$3</c:f>
              <c:strCache>
                <c:ptCount val="7"/>
                <c:pt idx="0">
                  <c:v>MAR</c:v>
                </c:pt>
                <c:pt idx="1">
                  <c:v>APR</c:v>
                </c:pt>
                <c:pt idx="2">
                  <c:v>MAY</c:v>
                </c:pt>
                <c:pt idx="3">
                  <c:v>JUN</c:v>
                </c:pt>
                <c:pt idx="4">
                  <c:v>JUL</c:v>
                </c:pt>
                <c:pt idx="5">
                  <c:v>AUG</c:v>
                </c:pt>
                <c:pt idx="6">
                  <c:v>SEP</c:v>
                </c:pt>
              </c:strCache>
            </c:strRef>
          </c:cat>
          <c:val>
            <c:numRef>
              <c:f>'[Composite FL Traffic Report.xlsx]YTD Traffic Totals'!$AL$26:$AR$26</c:f>
              <c:numCache>
                <c:formatCode>#,##0.00;[Red]#,##0.00</c:formatCode>
                <c:ptCount val="7"/>
                <c:pt idx="0">
                  <c:v>100030.35000000002</c:v>
                </c:pt>
                <c:pt idx="1">
                  <c:v>97081.280000000013</c:v>
                </c:pt>
                <c:pt idx="2">
                  <c:v>95634.05</c:v>
                </c:pt>
                <c:pt idx="3">
                  <c:v>93571.439999999988</c:v>
                </c:pt>
                <c:pt idx="4">
                  <c:v>92092.909999999989</c:v>
                </c:pt>
                <c:pt idx="5">
                  <c:v>92567.79</c:v>
                </c:pt>
                <c:pt idx="6">
                  <c:v>86522.599999999991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5ED-49E9-8842-51731AD21AD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3872256"/>
        <c:axId val="153875200"/>
        <c:axId val="0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'[Composite FL Traffic Report.xlsx]YTD Traffic Totals'!$B$2</c15:sqref>
                        </c15:formulaRef>
                      </c:ext>
                    </c:extLst>
                    <c:strCache>
                      <c:ptCount val="1"/>
                      <c:pt idx="0">
                        <c:v>2016-2017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  <a:sp3d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'[Composite FL Traffic Report.xlsx]YTD Traffic Totals'!$AL$3:$AR$3</c15:sqref>
                        </c15:formulaRef>
                      </c:ext>
                    </c:extLst>
                    <c:strCache>
                      <c:ptCount val="7"/>
                      <c:pt idx="0">
                        <c:v>MAR</c:v>
                      </c:pt>
                      <c:pt idx="1">
                        <c:v>APR</c:v>
                      </c:pt>
                      <c:pt idx="2">
                        <c:v>MAY</c:v>
                      </c:pt>
                      <c:pt idx="3">
                        <c:v>JUN</c:v>
                      </c:pt>
                      <c:pt idx="4">
                        <c:v>JUL</c:v>
                      </c:pt>
                      <c:pt idx="5">
                        <c:v>AUG</c:v>
                      </c:pt>
                      <c:pt idx="6">
                        <c:v>SEP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'[Composite FL Traffic Report.xlsx]YTD Traffic Totals'!$B$26:$M$26</c15:sqref>
                        </c15:formulaRef>
                      </c:ext>
                    </c:extLst>
                    <c:numCache>
                      <c:formatCode>#,##0.00;[Red]#,##0.00</c:formatCode>
                      <c:ptCount val="12"/>
                      <c:pt idx="0">
                        <c:v>91108.319999999992</c:v>
                      </c:pt>
                      <c:pt idx="1">
                        <c:v>77763.399999999994</c:v>
                      </c:pt>
                      <c:pt idx="2">
                        <c:v>78530.47</c:v>
                      </c:pt>
                      <c:pt idx="3">
                        <c:v>77694.009999999995</c:v>
                      </c:pt>
                      <c:pt idx="4">
                        <c:v>75922.91</c:v>
                      </c:pt>
                      <c:pt idx="5">
                        <c:v>87721.549999999988</c:v>
                      </c:pt>
                      <c:pt idx="6">
                        <c:v>80980.17</c:v>
                      </c:pt>
                      <c:pt idx="7">
                        <c:v>89721.600000000006</c:v>
                      </c:pt>
                      <c:pt idx="8">
                        <c:v>85408.41</c:v>
                      </c:pt>
                      <c:pt idx="9">
                        <c:v>91088.98000000001</c:v>
                      </c:pt>
                      <c:pt idx="10">
                        <c:v>97550.659999999989</c:v>
                      </c:pt>
                      <c:pt idx="11">
                        <c:v>82283.12000000001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1-E5ED-49E9-8842-51731AD21ADB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'[Composite FL Traffic Report.xlsx]YTD Traffic Totals'!$N$2</c15:sqref>
                        </c15:formulaRef>
                      </c:ext>
                    </c:extLst>
                    <c:strCache>
                      <c:ptCount val="1"/>
                      <c:pt idx="0">
                        <c:v>2017-2018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  <a:sp3d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'[Composite FL Traffic Report.xlsx]YTD Traffic Totals'!$AL$3:$AR$3</c15:sqref>
                        </c15:formulaRef>
                      </c:ext>
                    </c:extLst>
                    <c:strCache>
                      <c:ptCount val="7"/>
                      <c:pt idx="0">
                        <c:v>MAR</c:v>
                      </c:pt>
                      <c:pt idx="1">
                        <c:v>APR</c:v>
                      </c:pt>
                      <c:pt idx="2">
                        <c:v>MAY</c:v>
                      </c:pt>
                      <c:pt idx="3">
                        <c:v>JUN</c:v>
                      </c:pt>
                      <c:pt idx="4">
                        <c:v>JUL</c:v>
                      </c:pt>
                      <c:pt idx="5">
                        <c:v>AUG</c:v>
                      </c:pt>
                      <c:pt idx="6">
                        <c:v>SEP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'[Composite FL Traffic Report.xlsx]YTD Traffic Totals'!$N$26:$Y$26</c15:sqref>
                        </c15:formulaRef>
                      </c:ext>
                    </c:extLst>
                    <c:numCache>
                      <c:formatCode>#,##0.00;[Red]#,##0.00</c:formatCode>
                      <c:ptCount val="12"/>
                      <c:pt idx="0">
                        <c:v>87699.61</c:v>
                      </c:pt>
                      <c:pt idx="1">
                        <c:v>79842.87</c:v>
                      </c:pt>
                      <c:pt idx="2">
                        <c:v>85869.099999999991</c:v>
                      </c:pt>
                      <c:pt idx="3">
                        <c:v>84144.150000000009</c:v>
                      </c:pt>
                      <c:pt idx="4">
                        <c:v>82127.510000000009</c:v>
                      </c:pt>
                      <c:pt idx="5">
                        <c:v>92063.809999999983</c:v>
                      </c:pt>
                      <c:pt idx="6">
                        <c:v>92426.73</c:v>
                      </c:pt>
                      <c:pt idx="7">
                        <c:v>138200.30000000002</c:v>
                      </c:pt>
                      <c:pt idx="8">
                        <c:v>111815.96999999999</c:v>
                      </c:pt>
                      <c:pt idx="9">
                        <c:v>107252.73999999999</c:v>
                      </c:pt>
                      <c:pt idx="10">
                        <c:v>113476.78</c:v>
                      </c:pt>
                      <c:pt idx="11">
                        <c:v>92484.73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2-E5ED-49E9-8842-51731AD21ADB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'[Composite FL Traffic Report.xlsx]YTD Traffic Totals'!$Z$2</c15:sqref>
                        </c15:formulaRef>
                      </c:ext>
                    </c:extLst>
                    <c:strCache>
                      <c:ptCount val="1"/>
                      <c:pt idx="0">
                        <c:v>2018-2019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  <a:sp3d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'[Composite FL Traffic Report.xlsx]YTD Traffic Totals'!$AL$3:$AR$3</c15:sqref>
                        </c15:formulaRef>
                      </c:ext>
                    </c:extLst>
                    <c:strCache>
                      <c:ptCount val="7"/>
                      <c:pt idx="0">
                        <c:v>MAR</c:v>
                      </c:pt>
                      <c:pt idx="1">
                        <c:v>APR</c:v>
                      </c:pt>
                      <c:pt idx="2">
                        <c:v>MAY</c:v>
                      </c:pt>
                      <c:pt idx="3">
                        <c:v>JUN</c:v>
                      </c:pt>
                      <c:pt idx="4">
                        <c:v>JUL</c:v>
                      </c:pt>
                      <c:pt idx="5">
                        <c:v>AUG</c:v>
                      </c:pt>
                      <c:pt idx="6">
                        <c:v>SEP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'[Composite FL Traffic Report.xlsx]YTD Traffic Totals'!$Z$26:$AK$26</c15:sqref>
                        </c15:formulaRef>
                      </c:ext>
                    </c:extLst>
                    <c:numCache>
                      <c:formatCode>#,##0.00;[Red]#,##0.00</c:formatCode>
                      <c:ptCount val="12"/>
                      <c:pt idx="0">
                        <c:v>99876.42</c:v>
                      </c:pt>
                      <c:pt idx="1">
                        <c:v>85064.36</c:v>
                      </c:pt>
                      <c:pt idx="2">
                        <c:v>92401.26</c:v>
                      </c:pt>
                      <c:pt idx="3">
                        <c:v>91209.53</c:v>
                      </c:pt>
                      <c:pt idx="4">
                        <c:v>91476.02</c:v>
                      </c:pt>
                      <c:pt idx="5">
                        <c:v>99820.68</c:v>
                      </c:pt>
                      <c:pt idx="6">
                        <c:v>98079.609999999986</c:v>
                      </c:pt>
                      <c:pt idx="7">
                        <c:v>110728.26</c:v>
                      </c:pt>
                      <c:pt idx="8">
                        <c:v>110500.31999999998</c:v>
                      </c:pt>
                      <c:pt idx="9">
                        <c:v>110748.24999999999</c:v>
                      </c:pt>
                      <c:pt idx="10">
                        <c:v>113615.30000000002</c:v>
                      </c:pt>
                      <c:pt idx="11">
                        <c:v>100970.13999999998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3-E5ED-49E9-8842-51731AD21ADB}"/>
                  </c:ext>
                </c:extLst>
              </c15:ser>
            </c15:filteredBarSeries>
          </c:ext>
        </c:extLst>
      </c:bar3DChart>
      <c:catAx>
        <c:axId val="153872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153875200"/>
        <c:crosses val="autoZero"/>
        <c:auto val="1"/>
        <c:lblAlgn val="ctr"/>
        <c:lblOffset val="100"/>
        <c:noMultiLvlLbl val="0"/>
      </c:catAx>
      <c:valAx>
        <c:axId val="153875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;[Red]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153872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solidFill>
          <a:schemeClr val="bg1">
            <a:lumMod val="75000"/>
          </a:schemeClr>
        </a:solidFill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3"/>
          <c:order val="0"/>
          <c:tx>
            <c:strRef>
              <c:f>'[Composite FL Traffic Report.xlsx]YTD Traffic Totals'!$AL$2</c:f>
              <c:strCache>
                <c:ptCount val="1"/>
                <c:pt idx="0">
                  <c:v>2019-2020</c:v>
                </c:pt>
              </c:strCache>
            </c:strRef>
          </c:tx>
          <c:spPr>
            <a:solidFill>
              <a:srgbClr val="FFC30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'[Composite FL Traffic Report.xlsx]YTD Traffic Totals'!$AL$3:$AR$3</c:f>
              <c:strCache>
                <c:ptCount val="7"/>
                <c:pt idx="0">
                  <c:v>MAR</c:v>
                </c:pt>
                <c:pt idx="1">
                  <c:v>APR</c:v>
                </c:pt>
                <c:pt idx="2">
                  <c:v>MAY</c:v>
                </c:pt>
                <c:pt idx="3">
                  <c:v>JUN</c:v>
                </c:pt>
                <c:pt idx="4">
                  <c:v>JUL</c:v>
                </c:pt>
                <c:pt idx="5">
                  <c:v>AUG</c:v>
                </c:pt>
                <c:pt idx="6">
                  <c:v>SEP</c:v>
                </c:pt>
              </c:strCache>
            </c:strRef>
          </c:cat>
          <c:val>
            <c:numRef>
              <c:f>'[Composite FL Traffic Report.xlsx]YTD Traffic Totals'!$AL$34:$AR$34</c:f>
              <c:numCache>
                <c:formatCode>_(* #,##0.00_);_(* \(#,##0.00\);_(* "-"??_);_(@_)</c:formatCode>
                <c:ptCount val="7"/>
                <c:pt idx="0">
                  <c:v>6053.69</c:v>
                </c:pt>
                <c:pt idx="1">
                  <c:v>2853.99</c:v>
                </c:pt>
                <c:pt idx="2">
                  <c:v>2994.6799999999994</c:v>
                </c:pt>
                <c:pt idx="3">
                  <c:v>3914.9999999999995</c:v>
                </c:pt>
                <c:pt idx="4">
                  <c:v>4773.0700000000006</c:v>
                </c:pt>
                <c:pt idx="5">
                  <c:v>3444.5400000000004</c:v>
                </c:pt>
                <c:pt idx="6">
                  <c:v>2303.2400000000002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DF8-4571-A1BC-A8CD3830A40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3937408"/>
        <c:axId val="153940352"/>
        <c:axId val="0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'[Composite FL Traffic Report.xlsx]YTD Traffic Totals'!$B$2</c15:sqref>
                        </c15:formulaRef>
                      </c:ext>
                    </c:extLst>
                    <c:strCache>
                      <c:ptCount val="1"/>
                      <c:pt idx="0">
                        <c:v>2016-2017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  <a:sp3d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'[Composite FL Traffic Report.xlsx]YTD Traffic Totals'!$AL$3:$AR$3</c15:sqref>
                        </c15:formulaRef>
                      </c:ext>
                    </c:extLst>
                    <c:strCache>
                      <c:ptCount val="7"/>
                      <c:pt idx="0">
                        <c:v>MAR</c:v>
                      </c:pt>
                      <c:pt idx="1">
                        <c:v>APR</c:v>
                      </c:pt>
                      <c:pt idx="2">
                        <c:v>MAY</c:v>
                      </c:pt>
                      <c:pt idx="3">
                        <c:v>JUN</c:v>
                      </c:pt>
                      <c:pt idx="4">
                        <c:v>JUL</c:v>
                      </c:pt>
                      <c:pt idx="5">
                        <c:v>AUG</c:v>
                      </c:pt>
                      <c:pt idx="6">
                        <c:v>SEP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'[Composite FL Traffic Report.xlsx]YTD Traffic Totals'!$B$34:$M$34</c15:sqref>
                        </c15:formulaRef>
                      </c:ext>
                    </c:extLst>
                    <c:numCache>
                      <c:formatCode>0.00_);[Red]\(0.00\)</c:formatCode>
                      <c:ptCount val="12"/>
                      <c:pt idx="0">
                        <c:v>991.56999999999982</c:v>
                      </c:pt>
                      <c:pt idx="1">
                        <c:v>691.52</c:v>
                      </c:pt>
                      <c:pt idx="2">
                        <c:v>647.20000000000005</c:v>
                      </c:pt>
                      <c:pt idx="3">
                        <c:v>667.2</c:v>
                      </c:pt>
                      <c:pt idx="4">
                        <c:v>729</c:v>
                      </c:pt>
                      <c:pt idx="5">
                        <c:v>1016.7400000000002</c:v>
                      </c:pt>
                      <c:pt idx="6">
                        <c:v>971.79</c:v>
                      </c:pt>
                      <c:pt idx="7">
                        <c:v>952.17000000000007</c:v>
                      </c:pt>
                      <c:pt idx="8">
                        <c:v>524.44000000000005</c:v>
                      </c:pt>
                      <c:pt idx="9">
                        <c:v>1247.1799999999998</c:v>
                      </c:pt>
                      <c:pt idx="10">
                        <c:v>1236.0100000000002</c:v>
                      </c:pt>
                      <c:pt idx="11">
                        <c:v>1235.25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1-0DF8-4571-A1BC-A8CD3830A40B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'[Composite FL Traffic Report.xlsx]YTD Traffic Totals'!$N$2</c15:sqref>
                        </c15:formulaRef>
                      </c:ext>
                    </c:extLst>
                    <c:strCache>
                      <c:ptCount val="1"/>
                      <c:pt idx="0">
                        <c:v>2017-2018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  <a:sp3d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'[Composite FL Traffic Report.xlsx]YTD Traffic Totals'!$AL$3:$AR$3</c15:sqref>
                        </c15:formulaRef>
                      </c:ext>
                    </c:extLst>
                    <c:strCache>
                      <c:ptCount val="7"/>
                      <c:pt idx="0">
                        <c:v>MAR</c:v>
                      </c:pt>
                      <c:pt idx="1">
                        <c:v>APR</c:v>
                      </c:pt>
                      <c:pt idx="2">
                        <c:v>MAY</c:v>
                      </c:pt>
                      <c:pt idx="3">
                        <c:v>JUN</c:v>
                      </c:pt>
                      <c:pt idx="4">
                        <c:v>JUL</c:v>
                      </c:pt>
                      <c:pt idx="5">
                        <c:v>AUG</c:v>
                      </c:pt>
                      <c:pt idx="6">
                        <c:v>SEP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'[Composite FL Traffic Report.xlsx]YTD Traffic Totals'!$N$34:$Y$34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2"/>
                      <c:pt idx="0">
                        <c:v>1194.8400000000001</c:v>
                      </c:pt>
                      <c:pt idx="1">
                        <c:v>1143.6599999999999</c:v>
                      </c:pt>
                      <c:pt idx="2">
                        <c:v>1967.68</c:v>
                      </c:pt>
                      <c:pt idx="3">
                        <c:v>2545.6400000000003</c:v>
                      </c:pt>
                      <c:pt idx="4">
                        <c:v>1951.38</c:v>
                      </c:pt>
                      <c:pt idx="5">
                        <c:v>2318.9899999999998</c:v>
                      </c:pt>
                      <c:pt idx="6">
                        <c:v>2635.38</c:v>
                      </c:pt>
                      <c:pt idx="7" formatCode="0.00_);[Red]\(0.00\)">
                        <c:v>2026.91</c:v>
                      </c:pt>
                      <c:pt idx="8" formatCode="0.00_);[Red]\(0.00\)">
                        <c:v>2482.9699999999993</c:v>
                      </c:pt>
                      <c:pt idx="9" formatCode="0.00_);[Red]\(0.00\)">
                        <c:v>2696.81</c:v>
                      </c:pt>
                      <c:pt idx="10" formatCode="0.00_);[Red]\(0.00\)">
                        <c:v>2656.14</c:v>
                      </c:pt>
                      <c:pt idx="11" formatCode="0.00_);[Red]\(0.00\)">
                        <c:v>2070.7400000000002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2-0DF8-4571-A1BC-A8CD3830A40B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'[Composite FL Traffic Report.xlsx]YTD Traffic Totals'!$Z$2</c15:sqref>
                        </c15:formulaRef>
                      </c:ext>
                    </c:extLst>
                    <c:strCache>
                      <c:ptCount val="1"/>
                      <c:pt idx="0">
                        <c:v>2018-2019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  <a:sp3d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'[Composite FL Traffic Report.xlsx]YTD Traffic Totals'!$AL$3:$AR$3</c15:sqref>
                        </c15:formulaRef>
                      </c:ext>
                    </c:extLst>
                    <c:strCache>
                      <c:ptCount val="7"/>
                      <c:pt idx="0">
                        <c:v>MAR</c:v>
                      </c:pt>
                      <c:pt idx="1">
                        <c:v>APR</c:v>
                      </c:pt>
                      <c:pt idx="2">
                        <c:v>MAY</c:v>
                      </c:pt>
                      <c:pt idx="3">
                        <c:v>JUN</c:v>
                      </c:pt>
                      <c:pt idx="4">
                        <c:v>JUL</c:v>
                      </c:pt>
                      <c:pt idx="5">
                        <c:v>AUG</c:v>
                      </c:pt>
                      <c:pt idx="6">
                        <c:v>SEP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'[Composite FL Traffic Report.xlsx]YTD Traffic Totals'!$Z$34:$AK$34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2"/>
                      <c:pt idx="0">
                        <c:v>1799.83</c:v>
                      </c:pt>
                      <c:pt idx="1">
                        <c:v>1939.6299999999997</c:v>
                      </c:pt>
                      <c:pt idx="2">
                        <c:v>3599.99</c:v>
                      </c:pt>
                      <c:pt idx="3">
                        <c:v>3532.3</c:v>
                      </c:pt>
                      <c:pt idx="4">
                        <c:v>4622.7699999999995</c:v>
                      </c:pt>
                      <c:pt idx="5">
                        <c:v>5343.59</c:v>
                      </c:pt>
                      <c:pt idx="6">
                        <c:v>7281.1900000000005</c:v>
                      </c:pt>
                      <c:pt idx="7" formatCode="0.00_);[Red]\(0.00\)">
                        <c:v>2747.7400000000007</c:v>
                      </c:pt>
                      <c:pt idx="8" formatCode="0.00_);[Red]\(0.00\)">
                        <c:v>9022.27</c:v>
                      </c:pt>
                      <c:pt idx="9" formatCode="0.00_);[Red]\(0.00\)">
                        <c:v>2242.1800000000003</c:v>
                      </c:pt>
                      <c:pt idx="10" formatCode="0.00_);[Red]\(0.00\)">
                        <c:v>1924.2900000000002</c:v>
                      </c:pt>
                      <c:pt idx="11" formatCode="0.00_);[Red]\(0.00\)">
                        <c:v>4254.55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3-0DF8-4571-A1BC-A8CD3830A40B}"/>
                  </c:ext>
                </c:extLst>
              </c15:ser>
            </c15:filteredBarSeries>
          </c:ext>
        </c:extLst>
      </c:bar3DChart>
      <c:catAx>
        <c:axId val="153937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153940352"/>
        <c:crosses val="autoZero"/>
        <c:auto val="1"/>
        <c:lblAlgn val="ctr"/>
        <c:lblOffset val="100"/>
        <c:noMultiLvlLbl val="0"/>
      </c:catAx>
      <c:valAx>
        <c:axId val="153940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153937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solidFill>
          <a:schemeClr val="bg1">
            <a:lumMod val="75000"/>
          </a:schemeClr>
        </a:solidFill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3"/>
          <c:order val="0"/>
          <c:tx>
            <c:strRef>
              <c:f>'[Composite FL Traffic Report.xlsx]YTD Traffic Totals'!$AL$2</c:f>
              <c:strCache>
                <c:ptCount val="1"/>
                <c:pt idx="0">
                  <c:v>2019-2020</c:v>
                </c:pt>
              </c:strCache>
            </c:strRef>
          </c:tx>
          <c:spPr>
            <a:solidFill>
              <a:srgbClr val="FFC30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'[Composite FL Traffic Report.xlsx]YTD Traffic Totals'!$AL$3:$AR$3</c:f>
              <c:strCache>
                <c:ptCount val="7"/>
                <c:pt idx="0">
                  <c:v>MAR</c:v>
                </c:pt>
                <c:pt idx="1">
                  <c:v>APR</c:v>
                </c:pt>
                <c:pt idx="2">
                  <c:v>MAY</c:v>
                </c:pt>
                <c:pt idx="3">
                  <c:v>JUN</c:v>
                </c:pt>
                <c:pt idx="4">
                  <c:v>JUL</c:v>
                </c:pt>
                <c:pt idx="5">
                  <c:v>AUG</c:v>
                </c:pt>
                <c:pt idx="6">
                  <c:v>SEP</c:v>
                </c:pt>
              </c:strCache>
            </c:strRef>
          </c:cat>
          <c:val>
            <c:numRef>
              <c:f>'[Composite FL Traffic Report.xlsx]YTD Traffic Totals'!$AL$61:$AR$61</c:f>
              <c:numCache>
                <c:formatCode>#,##0.00</c:formatCode>
                <c:ptCount val="7"/>
                <c:pt idx="0">
                  <c:v>41410.999999999993</c:v>
                </c:pt>
                <c:pt idx="1">
                  <c:v>38276.49</c:v>
                </c:pt>
                <c:pt idx="2">
                  <c:v>40681.069999999992</c:v>
                </c:pt>
                <c:pt idx="3">
                  <c:v>40543.65</c:v>
                </c:pt>
                <c:pt idx="4">
                  <c:v>37651.769999999997</c:v>
                </c:pt>
                <c:pt idx="5">
                  <c:v>38277.53</c:v>
                </c:pt>
                <c:pt idx="6">
                  <c:v>36382.11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79F-43A8-9319-354C04DE0C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3517440"/>
        <c:axId val="153543808"/>
        <c:axId val="0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'[Composite FL Traffic Report.xlsx]YTD Traffic Totals'!$B$2</c15:sqref>
                        </c15:formulaRef>
                      </c:ext>
                    </c:extLst>
                    <c:strCache>
                      <c:ptCount val="1"/>
                      <c:pt idx="0">
                        <c:v>2016-2017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'[Composite FL Traffic Report.xlsx]YTD Traffic Totals'!$AL$3:$AR$3</c15:sqref>
                        </c15:formulaRef>
                      </c:ext>
                    </c:extLst>
                    <c:strCache>
                      <c:ptCount val="7"/>
                      <c:pt idx="0">
                        <c:v>MAR</c:v>
                      </c:pt>
                      <c:pt idx="1">
                        <c:v>APR</c:v>
                      </c:pt>
                      <c:pt idx="2">
                        <c:v>MAY</c:v>
                      </c:pt>
                      <c:pt idx="3">
                        <c:v>JUN</c:v>
                      </c:pt>
                      <c:pt idx="4">
                        <c:v>JUL</c:v>
                      </c:pt>
                      <c:pt idx="5">
                        <c:v>AUG</c:v>
                      </c:pt>
                      <c:pt idx="6">
                        <c:v>SEP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'[Composite FL Traffic Report.xlsx]YTD Traffic Totals'!$B$61:$M$61</c15:sqref>
                        </c15:formulaRef>
                      </c:ext>
                    </c:extLst>
                    <c:numCache>
                      <c:formatCode>#,##0.00</c:formatCode>
                      <c:ptCount val="12"/>
                      <c:pt idx="0">
                        <c:v>108695.54</c:v>
                      </c:pt>
                      <c:pt idx="1">
                        <c:v>100800.32000000001</c:v>
                      </c:pt>
                      <c:pt idx="2">
                        <c:v>99745.179999999978</c:v>
                      </c:pt>
                      <c:pt idx="3">
                        <c:v>95446.299999999988</c:v>
                      </c:pt>
                      <c:pt idx="4">
                        <c:v>86985.799999999988</c:v>
                      </c:pt>
                      <c:pt idx="5">
                        <c:v>94251.3</c:v>
                      </c:pt>
                      <c:pt idx="6">
                        <c:v>87108.04</c:v>
                      </c:pt>
                      <c:pt idx="7">
                        <c:v>85346.52</c:v>
                      </c:pt>
                      <c:pt idx="8">
                        <c:v>81679.73000000001</c:v>
                      </c:pt>
                      <c:pt idx="9">
                        <c:v>82868.139999999985</c:v>
                      </c:pt>
                      <c:pt idx="10">
                        <c:v>89403.62999999999</c:v>
                      </c:pt>
                      <c:pt idx="11">
                        <c:v>78741.430000000008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1-479F-43A8-9319-354C04DE0C6F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'[Composite FL Traffic Report.xlsx]YTD Traffic Totals'!$N$2</c15:sqref>
                        </c15:formulaRef>
                      </c:ext>
                    </c:extLst>
                    <c:strCache>
                      <c:ptCount val="1"/>
                      <c:pt idx="0">
                        <c:v>2017-2018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'[Composite FL Traffic Report.xlsx]YTD Traffic Totals'!$AL$3:$AR$3</c15:sqref>
                        </c15:formulaRef>
                      </c:ext>
                    </c:extLst>
                    <c:strCache>
                      <c:ptCount val="7"/>
                      <c:pt idx="0">
                        <c:v>MAR</c:v>
                      </c:pt>
                      <c:pt idx="1">
                        <c:v>APR</c:v>
                      </c:pt>
                      <c:pt idx="2">
                        <c:v>MAY</c:v>
                      </c:pt>
                      <c:pt idx="3">
                        <c:v>JUN</c:v>
                      </c:pt>
                      <c:pt idx="4">
                        <c:v>JUL</c:v>
                      </c:pt>
                      <c:pt idx="5">
                        <c:v>AUG</c:v>
                      </c:pt>
                      <c:pt idx="6">
                        <c:v>SEP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'[Composite FL Traffic Report.xlsx]YTD Traffic Totals'!$N$61:$Y$61</c15:sqref>
                        </c15:formulaRef>
                      </c:ext>
                    </c:extLst>
                    <c:numCache>
                      <c:formatCode>#,##0.00</c:formatCode>
                      <c:ptCount val="12"/>
                      <c:pt idx="0">
                        <c:v>85479.37999999999</c:v>
                      </c:pt>
                      <c:pt idx="1">
                        <c:v>77399.8</c:v>
                      </c:pt>
                      <c:pt idx="2">
                        <c:v>76971.64</c:v>
                      </c:pt>
                      <c:pt idx="3">
                        <c:v>75423.490000000005</c:v>
                      </c:pt>
                      <c:pt idx="4">
                        <c:v>72675.460000000006</c:v>
                      </c:pt>
                      <c:pt idx="5">
                        <c:v>72549.350000000006</c:v>
                      </c:pt>
                      <c:pt idx="6">
                        <c:v>68454.48000000001</c:v>
                      </c:pt>
                      <c:pt idx="7">
                        <c:v>64361.46</c:v>
                      </c:pt>
                      <c:pt idx="8">
                        <c:v>62510.389999999992</c:v>
                      </c:pt>
                      <c:pt idx="9">
                        <c:v>63261.55</c:v>
                      </c:pt>
                      <c:pt idx="10">
                        <c:v>69109.169999999984</c:v>
                      </c:pt>
                      <c:pt idx="11">
                        <c:v>57739.96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2-479F-43A8-9319-354C04DE0C6F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'[Composite FL Traffic Report.xlsx]YTD Traffic Totals'!$Z$2</c15:sqref>
                        </c15:formulaRef>
                      </c:ext>
                    </c:extLst>
                    <c:strCache>
                      <c:ptCount val="1"/>
                      <c:pt idx="0">
                        <c:v>2018-2019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'[Composite FL Traffic Report.xlsx]YTD Traffic Totals'!$AL$3:$AR$3</c15:sqref>
                        </c15:formulaRef>
                      </c:ext>
                    </c:extLst>
                    <c:strCache>
                      <c:ptCount val="7"/>
                      <c:pt idx="0">
                        <c:v>MAR</c:v>
                      </c:pt>
                      <c:pt idx="1">
                        <c:v>APR</c:v>
                      </c:pt>
                      <c:pt idx="2">
                        <c:v>MAY</c:v>
                      </c:pt>
                      <c:pt idx="3">
                        <c:v>JUN</c:v>
                      </c:pt>
                      <c:pt idx="4">
                        <c:v>JUL</c:v>
                      </c:pt>
                      <c:pt idx="5">
                        <c:v>AUG</c:v>
                      </c:pt>
                      <c:pt idx="6">
                        <c:v>SEP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'[Composite FL Traffic Report.xlsx]YTD Traffic Totals'!$Z$61:$AK$61</c15:sqref>
                        </c15:formulaRef>
                      </c:ext>
                    </c:extLst>
                    <c:numCache>
                      <c:formatCode>#,##0.00</c:formatCode>
                      <c:ptCount val="12"/>
                      <c:pt idx="0">
                        <c:v>64263.69</c:v>
                      </c:pt>
                      <c:pt idx="1">
                        <c:v>59858.6</c:v>
                      </c:pt>
                      <c:pt idx="2">
                        <c:v>58550.81</c:v>
                      </c:pt>
                      <c:pt idx="3">
                        <c:v>52690.900000000016</c:v>
                      </c:pt>
                      <c:pt idx="4">
                        <c:v>51221.21</c:v>
                      </c:pt>
                      <c:pt idx="5">
                        <c:v>53436.650000000009</c:v>
                      </c:pt>
                      <c:pt idx="6">
                        <c:v>49782.549999999996</c:v>
                      </c:pt>
                      <c:pt idx="7">
                        <c:v>47413.279999999999</c:v>
                      </c:pt>
                      <c:pt idx="8">
                        <c:v>46873.18</c:v>
                      </c:pt>
                      <c:pt idx="9">
                        <c:v>49301.37000000001</c:v>
                      </c:pt>
                      <c:pt idx="10">
                        <c:v>48632.35</c:v>
                      </c:pt>
                      <c:pt idx="11">
                        <c:v>40287.009999999995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3-479F-43A8-9319-354C04DE0C6F}"/>
                  </c:ext>
                </c:extLst>
              </c15:ser>
            </c15:filteredBarSeries>
          </c:ext>
        </c:extLst>
      </c:bar3DChart>
      <c:catAx>
        <c:axId val="153517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153543808"/>
        <c:crosses val="autoZero"/>
        <c:auto val="1"/>
        <c:lblAlgn val="ctr"/>
        <c:lblOffset val="100"/>
        <c:noMultiLvlLbl val="0"/>
      </c:catAx>
      <c:valAx>
        <c:axId val="153543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153517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806E9-11A8-D647-B466-11A17DD4C1F5}" type="datetimeFigureOut">
              <a:rPr lang="en-US" smtClean="0"/>
              <a:t>11/12/2019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8AA041-ACA5-DE44-A6C8-ADD8B3C4D8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3518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E36E7-AB26-7944-956A-2A49C98BD6D6}" type="datetimeFigureOut">
              <a:rPr lang="en-US" smtClean="0"/>
              <a:t>11/12/2019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4C147-F613-1C4B-A720-8B9AA76913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7733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285750" rtl="0" eaLnBrk="1" latinLnBrk="0" hangingPunct="1">
      <a:defRPr sz="750" kern="1200">
        <a:solidFill>
          <a:schemeClr val="tx1"/>
        </a:solidFill>
        <a:latin typeface="+mn-lt"/>
        <a:ea typeface="+mn-ea"/>
        <a:cs typeface="+mn-cs"/>
      </a:defRPr>
    </a:lvl1pPr>
    <a:lvl2pPr marL="285750" algn="l" defTabSz="285750" rtl="0" eaLnBrk="1" latinLnBrk="0" hangingPunct="1">
      <a:defRPr sz="750" kern="1200">
        <a:solidFill>
          <a:schemeClr val="tx1"/>
        </a:solidFill>
        <a:latin typeface="+mn-lt"/>
        <a:ea typeface="+mn-ea"/>
        <a:cs typeface="+mn-cs"/>
      </a:defRPr>
    </a:lvl2pPr>
    <a:lvl3pPr marL="571500" algn="l" defTabSz="285750" rtl="0" eaLnBrk="1" latinLnBrk="0" hangingPunct="1">
      <a:defRPr sz="750" kern="1200">
        <a:solidFill>
          <a:schemeClr val="tx1"/>
        </a:solidFill>
        <a:latin typeface="+mn-lt"/>
        <a:ea typeface="+mn-ea"/>
        <a:cs typeface="+mn-cs"/>
      </a:defRPr>
    </a:lvl3pPr>
    <a:lvl4pPr marL="857250" algn="l" defTabSz="285750" rtl="0" eaLnBrk="1" latinLnBrk="0" hangingPunct="1">
      <a:defRPr sz="750" kern="1200">
        <a:solidFill>
          <a:schemeClr val="tx1"/>
        </a:solidFill>
        <a:latin typeface="+mn-lt"/>
        <a:ea typeface="+mn-ea"/>
        <a:cs typeface="+mn-cs"/>
      </a:defRPr>
    </a:lvl4pPr>
    <a:lvl5pPr marL="1143000" algn="l" defTabSz="285750" rtl="0" eaLnBrk="1" latinLnBrk="0" hangingPunct="1">
      <a:defRPr sz="750" kern="1200">
        <a:solidFill>
          <a:schemeClr val="tx1"/>
        </a:solidFill>
        <a:latin typeface="+mn-lt"/>
        <a:ea typeface="+mn-ea"/>
        <a:cs typeface="+mn-cs"/>
      </a:defRPr>
    </a:lvl5pPr>
    <a:lvl6pPr marL="1428750" algn="l" defTabSz="285750" rtl="0" eaLnBrk="1" latinLnBrk="0" hangingPunct="1">
      <a:defRPr sz="750" kern="1200">
        <a:solidFill>
          <a:schemeClr val="tx1"/>
        </a:solidFill>
        <a:latin typeface="+mn-lt"/>
        <a:ea typeface="+mn-ea"/>
        <a:cs typeface="+mn-cs"/>
      </a:defRPr>
    </a:lvl6pPr>
    <a:lvl7pPr marL="1714500" algn="l" defTabSz="285750" rtl="0" eaLnBrk="1" latinLnBrk="0" hangingPunct="1">
      <a:defRPr sz="750" kern="1200">
        <a:solidFill>
          <a:schemeClr val="tx1"/>
        </a:solidFill>
        <a:latin typeface="+mn-lt"/>
        <a:ea typeface="+mn-ea"/>
        <a:cs typeface="+mn-cs"/>
      </a:defRPr>
    </a:lvl7pPr>
    <a:lvl8pPr marL="2000250" algn="l" defTabSz="285750" rtl="0" eaLnBrk="1" latinLnBrk="0" hangingPunct="1">
      <a:defRPr sz="750" kern="1200">
        <a:solidFill>
          <a:schemeClr val="tx1"/>
        </a:solidFill>
        <a:latin typeface="+mn-lt"/>
        <a:ea typeface="+mn-ea"/>
        <a:cs typeface="+mn-cs"/>
      </a:defRPr>
    </a:lvl8pPr>
    <a:lvl9pPr marL="2286000" algn="l" defTabSz="285750" rtl="0" eaLnBrk="1" latinLnBrk="0" hangingPunct="1">
      <a:defRPr sz="75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4C147-F613-1C4B-A720-8B9AA76913F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836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54085BA-7782-374D-A7C0-B4B4BD76C1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2939" y="1338465"/>
            <a:ext cx="3873500" cy="8469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50" b="0" i="0">
                <a:solidFill>
                  <a:schemeClr val="bg1"/>
                </a:solidFill>
                <a:latin typeface="Sprint Sans Medium" panose="020B0503030202060203" pitchFamily="34" charset="77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="" xmlns:a16="http://schemas.microsoft.com/office/drawing/2014/main" id="{63A518F1-C1B1-834F-806E-40F44207D0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2939" y="2185458"/>
            <a:ext cx="3873500" cy="3862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94" b="0" i="0">
                <a:solidFill>
                  <a:schemeClr val="bg1"/>
                </a:solidFill>
                <a:latin typeface="Sprint Sans Medium" panose="020B0503030202060203" pitchFamily="34" charset="77"/>
              </a:defRPr>
            </a:lvl1pPr>
          </a:lstStyle>
          <a:p>
            <a:pPr lvl="0"/>
            <a:r>
              <a:rPr lang="en-US" dirty="0"/>
              <a:t>Sub heading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="" xmlns:a16="http://schemas.microsoft.com/office/drawing/2014/main" id="{3A32B651-D0EE-B745-B809-0BFD84BD07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2939" y="2862794"/>
            <a:ext cx="896938" cy="2857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25" b="0" i="0">
                <a:solidFill>
                  <a:schemeClr val="bg1"/>
                </a:solidFill>
                <a:latin typeface="Sprint Sans" panose="020B0503030202060203" pitchFamily="34" charset="77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2592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py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14800" y="-412393"/>
            <a:ext cx="1600200" cy="273844"/>
          </a:xfrm>
          <a:prstGeom prst="rect">
            <a:avLst/>
          </a:prstGeom>
        </p:spPr>
        <p:txBody>
          <a:bodyPr lIns="71316" tIns="35658" rIns="71316" bIns="35658"/>
          <a:lstStyle/>
          <a:p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14339" y="62353"/>
            <a:ext cx="5626124" cy="55871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/>
            <a:r>
              <a:rPr lang="en-US" dirty="0"/>
              <a:t>Header Goes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224245" y="868188"/>
            <a:ext cx="5716218" cy="37509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2118"/>
            </a:lvl1pPr>
            <a:lvl2pPr>
              <a:defRPr sz="1324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7142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114800" y="-412393"/>
            <a:ext cx="1600200" cy="273844"/>
          </a:xfrm>
          <a:prstGeom prst="rect">
            <a:avLst/>
          </a:prstGeom>
        </p:spPr>
        <p:txBody>
          <a:bodyPr lIns="71316" tIns="35658" rIns="71316" bIns="35658"/>
          <a:lstStyle/>
          <a:p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15778" y="62353"/>
            <a:ext cx="5864305" cy="55871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/>
            <a:r>
              <a:rPr lang="en-US" dirty="0"/>
              <a:t>Header Goes Here</a:t>
            </a:r>
          </a:p>
        </p:txBody>
      </p:sp>
    </p:spTree>
    <p:extLst>
      <p:ext uri="{BB962C8B-B14F-4D97-AF65-F5344CB8AC3E}">
        <p14:creationId xmlns:p14="http://schemas.microsoft.com/office/powerpoint/2010/main" val="510784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ble Placeholder 6"/>
          <p:cNvSpPr>
            <a:spLocks noGrp="1"/>
          </p:cNvSpPr>
          <p:nvPr>
            <p:ph type="tbl" sz="quarter" idx="13" hasCustomPrompt="1"/>
          </p:nvPr>
        </p:nvSpPr>
        <p:spPr>
          <a:xfrm>
            <a:off x="223986" y="878867"/>
            <a:ext cx="5956096" cy="3000375"/>
          </a:xfrm>
          <a:solidFill>
            <a:srgbClr val="BFBFBF"/>
          </a:solidFill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/>
            </a:lvl1pPr>
          </a:lstStyle>
          <a:p>
            <a:pPr lvl="0"/>
            <a:r>
              <a:rPr lang="en-US" dirty="0"/>
              <a:t>Use this template page when importing a table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47778" y="62353"/>
            <a:ext cx="5823559" cy="55871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/>
            <a:r>
              <a:rPr lang="en-US" dirty="0"/>
              <a:t>Header Goes Here</a:t>
            </a:r>
          </a:p>
        </p:txBody>
      </p:sp>
    </p:spTree>
    <p:extLst>
      <p:ext uri="{BB962C8B-B14F-4D97-AF65-F5344CB8AC3E}">
        <p14:creationId xmlns:p14="http://schemas.microsoft.com/office/powerpoint/2010/main" val="1322892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0205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="" xmlns:a16="http://schemas.microsoft.com/office/drawing/2014/main" id="{8284D95D-D8B3-6349-AEF4-CAAE3528F2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2939" y="1338465"/>
            <a:ext cx="3873500" cy="8469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50" b="0" i="0">
                <a:solidFill>
                  <a:schemeClr val="tx1"/>
                </a:solidFill>
                <a:latin typeface="Sprint Sans Medium" panose="020B0503030202060203" pitchFamily="34" charset="77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="" xmlns:a16="http://schemas.microsoft.com/office/drawing/2014/main" id="{0D66EB6D-E3DE-EF4A-9B9B-57DF7B7995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2939" y="2185458"/>
            <a:ext cx="3873500" cy="3862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94" b="0" i="0">
                <a:solidFill>
                  <a:schemeClr val="tx1"/>
                </a:solidFill>
                <a:latin typeface="Sprint Sans Medium" panose="020B0503030202060203" pitchFamily="34" charset="77"/>
              </a:defRPr>
            </a:lvl1pPr>
          </a:lstStyle>
          <a:p>
            <a:pPr lvl="0"/>
            <a:r>
              <a:rPr lang="en-US" dirty="0"/>
              <a:t>Sub heading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C993DA4-49B2-FE4A-AE7F-664658DF34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2939" y="2862794"/>
            <a:ext cx="896938" cy="2857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25" b="0" i="0">
                <a:solidFill>
                  <a:schemeClr val="tx1"/>
                </a:solidFill>
                <a:latin typeface="Sprint Sans" panose="020B0503030202060203" pitchFamily="34" charset="77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491864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0550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tif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0FCD42A-AD6B-5A46-A7AC-CB65F20D29F6}"/>
              </a:ext>
            </a:extLst>
          </p:cNvPr>
          <p:cNvSpPr/>
          <p:nvPr userDrawn="1"/>
        </p:nvSpPr>
        <p:spPr>
          <a:xfrm>
            <a:off x="0" y="3"/>
            <a:ext cx="6858000" cy="12791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19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6FFA652-FF70-C448-992D-8FEDABEEDB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164"/>
          <a:stretch/>
        </p:blipFill>
        <p:spPr>
          <a:xfrm>
            <a:off x="0" y="565112"/>
            <a:ext cx="6858000" cy="45954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B0D249C-72F0-B046-937F-824EB87C6BD1}"/>
              </a:ext>
            </a:extLst>
          </p:cNvPr>
          <p:cNvSpPr txBox="1"/>
          <p:nvPr userDrawn="1"/>
        </p:nvSpPr>
        <p:spPr>
          <a:xfrm>
            <a:off x="67718" y="4857750"/>
            <a:ext cx="6002238" cy="301686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28625" eaLnBrk="1" hangingPunct="1"/>
            <a:r>
              <a:rPr lang="en-US" altLang="en-US" sz="469" dirty="0">
                <a:solidFill>
                  <a:schemeClr val="bg1">
                    <a:lumMod val="50000"/>
                  </a:schemeClr>
                </a:solidFill>
                <a:latin typeface="Sprint Sans" panose="020B0503030202060203" pitchFamily="34" charset="77"/>
                <a:ea typeface="Sprint Sans Ofc Regular" panose="020B0503030202060203" pitchFamily="34" charset="77"/>
                <a:cs typeface="Sprint Sans Ofc Regular" panose="020B0503030202060203" pitchFamily="34" charset="77"/>
              </a:rPr>
              <a:t>©2019 Sprint. This information is subject to Sprint policies regarding use and is the property of Sprint and/or its relevant affiliates and may contain restricted, confidential or privileged materials intended for the sole use of the intended recipient. Any review, use, distribution or disclosure is prohibited without authorization. </a:t>
            </a:r>
          </a:p>
          <a:p>
            <a:pPr defTabSz="428625" eaLnBrk="1" hangingPunct="1"/>
            <a:endParaRPr lang="en-US" altLang="en-US" sz="422" dirty="0">
              <a:solidFill>
                <a:schemeClr val="bg1">
                  <a:lumMod val="50000"/>
                </a:schemeClr>
              </a:solidFill>
              <a:latin typeface="Sprint Sans" panose="020B0503030202060203" pitchFamily="34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4A7A440-9C14-DE4C-885C-0C76DDE78CF1}"/>
              </a:ext>
            </a:extLst>
          </p:cNvPr>
          <p:cNvSpPr/>
          <p:nvPr userDrawn="1"/>
        </p:nvSpPr>
        <p:spPr>
          <a:xfrm>
            <a:off x="6442234" y="4911881"/>
            <a:ext cx="415766" cy="113141"/>
          </a:xfrm>
          <a:prstGeom prst="rect">
            <a:avLst/>
          </a:prstGeom>
        </p:spPr>
        <p:txBody>
          <a:bodyPr wrap="square" lIns="33433" tIns="16717" rIns="33433" bIns="16717" anchor="t">
            <a:spAutoFit/>
          </a:bodyPr>
          <a:lstStyle/>
          <a:p>
            <a:pPr algn="ctr"/>
            <a:fld id="{3F7246EB-1039-B148-94A0-72C9C3A8D00E}" type="slidenum">
              <a:rPr lang="en-US" sz="516" b="0" i="0" smtClean="0">
                <a:solidFill>
                  <a:schemeClr val="bg1">
                    <a:lumMod val="65000"/>
                  </a:schemeClr>
                </a:solidFill>
                <a:latin typeface="Sprint Sans Ofc" charset="0"/>
                <a:ea typeface="Sprint Sans Ofc" charset="0"/>
                <a:cs typeface="Sprint Sans Ofc" charset="0"/>
              </a:rPr>
              <a:pPr algn="ctr"/>
              <a:t>‹#›</a:t>
            </a:fld>
            <a:endParaRPr lang="en-US" sz="516" b="0" i="0" dirty="0">
              <a:solidFill>
                <a:schemeClr val="bg1">
                  <a:lumMod val="65000"/>
                </a:schemeClr>
              </a:solidFill>
              <a:latin typeface="Sprint Sans Ofc" charset="0"/>
              <a:ea typeface="Sprint Sans Ofc" charset="0"/>
              <a:cs typeface="Sprint Sans Ofc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AD17260-62E1-40EF-9B24-A238A778B4D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961528" y="93492"/>
            <a:ext cx="754813" cy="124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36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879" r:id="rId2"/>
    <p:sldLayoutId id="2147483880" r:id="rId3"/>
    <p:sldLayoutId id="2147483881" r:id="rId4"/>
  </p:sldLayoutIdLst>
  <p:hf hdr="0" ftr="0"/>
  <p:txStyles>
    <p:titleStyle>
      <a:lvl1pPr algn="ctr" defTabSz="214313" rtl="0" eaLnBrk="1" latinLnBrk="0" hangingPunct="1">
        <a:spcBef>
          <a:spcPct val="0"/>
        </a:spcBef>
        <a:buNone/>
        <a:defRPr sz="20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0735" indent="-160735" algn="l" defTabSz="21431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48258" indent="-133946" algn="l" defTabSz="214313" rtl="0" eaLnBrk="1" latinLnBrk="0" hangingPunct="1">
        <a:spcBef>
          <a:spcPct val="20000"/>
        </a:spcBef>
        <a:buFont typeface="Arial"/>
        <a:buChar char="–"/>
        <a:defRPr sz="1313" kern="1200">
          <a:solidFill>
            <a:schemeClr val="tx1"/>
          </a:solidFill>
          <a:latin typeface="+mn-lt"/>
          <a:ea typeface="+mn-ea"/>
          <a:cs typeface="+mn-cs"/>
        </a:defRPr>
      </a:lvl2pPr>
      <a:lvl3pPr marL="535781" indent="-107156" algn="l" defTabSz="214313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750094" indent="-107156" algn="l" defTabSz="214313" rtl="0" eaLnBrk="1" latinLnBrk="0" hangingPunct="1">
        <a:spcBef>
          <a:spcPct val="20000"/>
        </a:spcBef>
        <a:buFont typeface="Arial"/>
        <a:buChar char="–"/>
        <a:defRPr sz="938" kern="1200">
          <a:solidFill>
            <a:schemeClr val="tx1"/>
          </a:solidFill>
          <a:latin typeface="+mn-lt"/>
          <a:ea typeface="+mn-ea"/>
          <a:cs typeface="+mn-cs"/>
        </a:defRPr>
      </a:lvl4pPr>
      <a:lvl5pPr marL="964406" indent="-107156" algn="l" defTabSz="214313" rtl="0" eaLnBrk="1" latinLnBrk="0" hangingPunct="1">
        <a:spcBef>
          <a:spcPct val="20000"/>
        </a:spcBef>
        <a:buFont typeface="Arial"/>
        <a:buChar char="»"/>
        <a:defRPr sz="938" kern="1200">
          <a:solidFill>
            <a:schemeClr val="tx1"/>
          </a:solidFill>
          <a:latin typeface="+mn-lt"/>
          <a:ea typeface="+mn-ea"/>
          <a:cs typeface="+mn-cs"/>
        </a:defRPr>
      </a:lvl5pPr>
      <a:lvl6pPr marL="1178719" indent="-107156" algn="l" defTabSz="214313" rtl="0" eaLnBrk="1" latinLnBrk="0" hangingPunct="1">
        <a:spcBef>
          <a:spcPct val="20000"/>
        </a:spcBef>
        <a:buFont typeface="Arial"/>
        <a:buChar char="•"/>
        <a:defRPr sz="938" kern="1200">
          <a:solidFill>
            <a:schemeClr val="tx1"/>
          </a:solidFill>
          <a:latin typeface="+mn-lt"/>
          <a:ea typeface="+mn-ea"/>
          <a:cs typeface="+mn-cs"/>
        </a:defRPr>
      </a:lvl6pPr>
      <a:lvl7pPr marL="1393031" indent="-107156" algn="l" defTabSz="214313" rtl="0" eaLnBrk="1" latinLnBrk="0" hangingPunct="1">
        <a:spcBef>
          <a:spcPct val="20000"/>
        </a:spcBef>
        <a:buFont typeface="Arial"/>
        <a:buChar char="•"/>
        <a:defRPr sz="938" kern="1200">
          <a:solidFill>
            <a:schemeClr val="tx1"/>
          </a:solidFill>
          <a:latin typeface="+mn-lt"/>
          <a:ea typeface="+mn-ea"/>
          <a:cs typeface="+mn-cs"/>
        </a:defRPr>
      </a:lvl7pPr>
      <a:lvl8pPr marL="1607344" indent="-107156" algn="l" defTabSz="214313" rtl="0" eaLnBrk="1" latinLnBrk="0" hangingPunct="1">
        <a:spcBef>
          <a:spcPct val="20000"/>
        </a:spcBef>
        <a:buFont typeface="Arial"/>
        <a:buChar char="•"/>
        <a:defRPr sz="938" kern="1200">
          <a:solidFill>
            <a:schemeClr val="tx1"/>
          </a:solidFill>
          <a:latin typeface="+mn-lt"/>
          <a:ea typeface="+mn-ea"/>
          <a:cs typeface="+mn-cs"/>
        </a:defRPr>
      </a:lvl8pPr>
      <a:lvl9pPr marL="1821656" indent="-107156" algn="l" defTabSz="214313" rtl="0" eaLnBrk="1" latinLnBrk="0" hangingPunct="1">
        <a:spcBef>
          <a:spcPct val="20000"/>
        </a:spcBef>
        <a:buFont typeface="Arial"/>
        <a:buChar char="•"/>
        <a:defRPr sz="9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4313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1pPr>
      <a:lvl2pPr marL="214313" algn="l" defTabSz="214313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2pPr>
      <a:lvl3pPr marL="428625" algn="l" defTabSz="214313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3pPr>
      <a:lvl4pPr marL="642938" algn="l" defTabSz="214313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4pPr>
      <a:lvl5pPr marL="857250" algn="l" defTabSz="214313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5pPr>
      <a:lvl6pPr marL="1071563" algn="l" defTabSz="214313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6pPr>
      <a:lvl7pPr marL="1285875" algn="l" defTabSz="214313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7pPr>
      <a:lvl8pPr marL="1500188" algn="l" defTabSz="214313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8pPr>
      <a:lvl9pPr marL="1714500" algn="l" defTabSz="214313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23A0B9A-3024-2D4F-8C0B-DE5BA7A377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164"/>
          <a:stretch/>
        </p:blipFill>
        <p:spPr>
          <a:xfrm>
            <a:off x="0" y="565112"/>
            <a:ext cx="6858000" cy="459548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2AAE514-72DD-A747-B9CE-17020395FEBD}"/>
              </a:ext>
            </a:extLst>
          </p:cNvPr>
          <p:cNvSpPr/>
          <p:nvPr userDrawn="1"/>
        </p:nvSpPr>
        <p:spPr>
          <a:xfrm>
            <a:off x="0" y="-16514"/>
            <a:ext cx="6858000" cy="11317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19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E237D6F-2FA2-7A4D-8CDB-DAF92AEDA40F}"/>
              </a:ext>
            </a:extLst>
          </p:cNvPr>
          <p:cNvSpPr/>
          <p:nvPr userDrawn="1"/>
        </p:nvSpPr>
        <p:spPr>
          <a:xfrm>
            <a:off x="6442234" y="4911881"/>
            <a:ext cx="415766" cy="113141"/>
          </a:xfrm>
          <a:prstGeom prst="rect">
            <a:avLst/>
          </a:prstGeom>
        </p:spPr>
        <p:txBody>
          <a:bodyPr wrap="square" lIns="33433" tIns="16717" rIns="33433" bIns="16717" anchor="t">
            <a:spAutoFit/>
          </a:bodyPr>
          <a:lstStyle/>
          <a:p>
            <a:pPr algn="ctr"/>
            <a:fld id="{3F7246EB-1039-B148-94A0-72C9C3A8D00E}" type="slidenum">
              <a:rPr lang="en-US" sz="516" b="0" i="0" smtClean="0">
                <a:solidFill>
                  <a:schemeClr val="bg1">
                    <a:lumMod val="65000"/>
                  </a:schemeClr>
                </a:solidFill>
                <a:latin typeface="Sprint Sans Ofc" charset="0"/>
                <a:ea typeface="Sprint Sans Ofc" charset="0"/>
                <a:cs typeface="Sprint Sans Ofc" charset="0"/>
              </a:rPr>
              <a:pPr algn="ctr"/>
              <a:t>‹#›</a:t>
            </a:fld>
            <a:endParaRPr lang="en-US" sz="516" b="0" i="0" dirty="0">
              <a:solidFill>
                <a:schemeClr val="bg1">
                  <a:lumMod val="65000"/>
                </a:schemeClr>
              </a:solidFill>
              <a:latin typeface="Sprint Sans Ofc" charset="0"/>
              <a:ea typeface="Sprint Sans Ofc" charset="0"/>
              <a:cs typeface="Sprint Sans Ofc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42E4D5D-6C9C-724E-8CC3-ED28799042E9}"/>
              </a:ext>
            </a:extLst>
          </p:cNvPr>
          <p:cNvSpPr txBox="1"/>
          <p:nvPr userDrawn="1"/>
        </p:nvSpPr>
        <p:spPr>
          <a:xfrm>
            <a:off x="67718" y="4857750"/>
            <a:ext cx="6002238" cy="301686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28625" eaLnBrk="1" hangingPunct="1"/>
            <a:r>
              <a:rPr lang="en-US" altLang="en-US" sz="469" dirty="0">
                <a:solidFill>
                  <a:schemeClr val="bg1">
                    <a:lumMod val="50000"/>
                  </a:schemeClr>
                </a:solidFill>
                <a:latin typeface="Sprint Sans" panose="020B0503030202060203" pitchFamily="34" charset="77"/>
                <a:ea typeface="Sprint Sans Ofc Regular" panose="020B0503030202060203" pitchFamily="34" charset="77"/>
                <a:cs typeface="Sprint Sans Ofc Regular" panose="020B0503030202060203" pitchFamily="34" charset="77"/>
              </a:rPr>
              <a:t>©2019 Sprint. This information is subject to Sprint policies regarding use and is the property of Sprint and/or its relevant affiliates and may contain restricted, confidential or privileged materials intended for the sole use of the intended recipient. Any review, use, distribution or disclosure is prohibited without authorization. </a:t>
            </a:r>
          </a:p>
          <a:p>
            <a:pPr defTabSz="428625" eaLnBrk="1" hangingPunct="1"/>
            <a:endParaRPr lang="en-US" altLang="en-US" sz="422" dirty="0">
              <a:solidFill>
                <a:schemeClr val="bg1">
                  <a:lumMod val="50000"/>
                </a:schemeClr>
              </a:solidFill>
              <a:latin typeface="Sprint Sans" panose="020B0503030202060203" pitchFamily="34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C7A9E18-63C2-4ADC-81A2-0E21947DD3F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39344" y="496633"/>
            <a:ext cx="1979310" cy="30412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5C1FA5D-D9D9-47CF-B32D-81C58CA45E3B}"/>
              </a:ext>
            </a:extLst>
          </p:cNvPr>
          <p:cNvSpPr txBox="1"/>
          <p:nvPr userDrawn="1"/>
        </p:nvSpPr>
        <p:spPr>
          <a:xfrm>
            <a:off x="2439344" y="3490910"/>
            <a:ext cx="211660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  <a:latin typeface="Sprint Sans Regular" panose="020B0503030202060203" pitchFamily="34" charset="0"/>
              </a:rPr>
              <a:t>Brighter Future For All</a:t>
            </a:r>
          </a:p>
        </p:txBody>
      </p:sp>
    </p:spTree>
    <p:extLst>
      <p:ext uri="{BB962C8B-B14F-4D97-AF65-F5344CB8AC3E}">
        <p14:creationId xmlns:p14="http://schemas.microsoft.com/office/powerpoint/2010/main" val="3389454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</p:sldLayoutIdLst>
  <p:hf hdr="0" ftr="0"/>
  <p:txStyles>
    <p:titleStyle>
      <a:lvl1pPr algn="ctr" defTabSz="214313" rtl="0" eaLnBrk="1" latinLnBrk="0" hangingPunct="1">
        <a:spcBef>
          <a:spcPct val="0"/>
        </a:spcBef>
        <a:buNone/>
        <a:defRPr sz="20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0735" indent="-160735" algn="l" defTabSz="21431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48258" indent="-133946" algn="l" defTabSz="214313" rtl="0" eaLnBrk="1" latinLnBrk="0" hangingPunct="1">
        <a:spcBef>
          <a:spcPct val="20000"/>
        </a:spcBef>
        <a:buFont typeface="Arial"/>
        <a:buChar char="–"/>
        <a:defRPr sz="1313" kern="1200">
          <a:solidFill>
            <a:schemeClr val="tx1"/>
          </a:solidFill>
          <a:latin typeface="+mn-lt"/>
          <a:ea typeface="+mn-ea"/>
          <a:cs typeface="+mn-cs"/>
        </a:defRPr>
      </a:lvl2pPr>
      <a:lvl3pPr marL="535781" indent="-107156" algn="l" defTabSz="214313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750094" indent="-107156" algn="l" defTabSz="214313" rtl="0" eaLnBrk="1" latinLnBrk="0" hangingPunct="1">
        <a:spcBef>
          <a:spcPct val="20000"/>
        </a:spcBef>
        <a:buFont typeface="Arial"/>
        <a:buChar char="–"/>
        <a:defRPr sz="938" kern="1200">
          <a:solidFill>
            <a:schemeClr val="tx1"/>
          </a:solidFill>
          <a:latin typeface="+mn-lt"/>
          <a:ea typeface="+mn-ea"/>
          <a:cs typeface="+mn-cs"/>
        </a:defRPr>
      </a:lvl4pPr>
      <a:lvl5pPr marL="964406" indent="-107156" algn="l" defTabSz="214313" rtl="0" eaLnBrk="1" latinLnBrk="0" hangingPunct="1">
        <a:spcBef>
          <a:spcPct val="20000"/>
        </a:spcBef>
        <a:buFont typeface="Arial"/>
        <a:buChar char="»"/>
        <a:defRPr sz="938" kern="1200">
          <a:solidFill>
            <a:schemeClr val="tx1"/>
          </a:solidFill>
          <a:latin typeface="+mn-lt"/>
          <a:ea typeface="+mn-ea"/>
          <a:cs typeface="+mn-cs"/>
        </a:defRPr>
      </a:lvl5pPr>
      <a:lvl6pPr marL="1178719" indent="-107156" algn="l" defTabSz="214313" rtl="0" eaLnBrk="1" latinLnBrk="0" hangingPunct="1">
        <a:spcBef>
          <a:spcPct val="20000"/>
        </a:spcBef>
        <a:buFont typeface="Arial"/>
        <a:buChar char="•"/>
        <a:defRPr sz="938" kern="1200">
          <a:solidFill>
            <a:schemeClr val="tx1"/>
          </a:solidFill>
          <a:latin typeface="+mn-lt"/>
          <a:ea typeface="+mn-ea"/>
          <a:cs typeface="+mn-cs"/>
        </a:defRPr>
      </a:lvl6pPr>
      <a:lvl7pPr marL="1393031" indent="-107156" algn="l" defTabSz="214313" rtl="0" eaLnBrk="1" latinLnBrk="0" hangingPunct="1">
        <a:spcBef>
          <a:spcPct val="20000"/>
        </a:spcBef>
        <a:buFont typeface="Arial"/>
        <a:buChar char="•"/>
        <a:defRPr sz="938" kern="1200">
          <a:solidFill>
            <a:schemeClr val="tx1"/>
          </a:solidFill>
          <a:latin typeface="+mn-lt"/>
          <a:ea typeface="+mn-ea"/>
          <a:cs typeface="+mn-cs"/>
        </a:defRPr>
      </a:lvl7pPr>
      <a:lvl8pPr marL="1607344" indent="-107156" algn="l" defTabSz="214313" rtl="0" eaLnBrk="1" latinLnBrk="0" hangingPunct="1">
        <a:spcBef>
          <a:spcPct val="20000"/>
        </a:spcBef>
        <a:buFont typeface="Arial"/>
        <a:buChar char="•"/>
        <a:defRPr sz="938" kern="1200">
          <a:solidFill>
            <a:schemeClr val="tx1"/>
          </a:solidFill>
          <a:latin typeface="+mn-lt"/>
          <a:ea typeface="+mn-ea"/>
          <a:cs typeface="+mn-cs"/>
        </a:defRPr>
      </a:lvl8pPr>
      <a:lvl9pPr marL="1821656" indent="-107156" algn="l" defTabSz="214313" rtl="0" eaLnBrk="1" latinLnBrk="0" hangingPunct="1">
        <a:spcBef>
          <a:spcPct val="20000"/>
        </a:spcBef>
        <a:buFont typeface="Arial"/>
        <a:buChar char="•"/>
        <a:defRPr sz="9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4313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1pPr>
      <a:lvl2pPr marL="214313" algn="l" defTabSz="214313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2pPr>
      <a:lvl3pPr marL="428625" algn="l" defTabSz="214313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3pPr>
      <a:lvl4pPr marL="642938" algn="l" defTabSz="214313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4pPr>
      <a:lvl5pPr marL="857250" algn="l" defTabSz="214313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5pPr>
      <a:lvl6pPr marL="1071563" algn="l" defTabSz="214313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6pPr>
      <a:lvl7pPr marL="1285875" algn="l" defTabSz="214313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7pPr>
      <a:lvl8pPr marL="1500188" algn="l" defTabSz="214313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8pPr>
      <a:lvl9pPr marL="1714500" algn="l" defTabSz="214313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A34196F-BC61-DA46-B4A1-B420615359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295"/>
          <a:stretch/>
        </p:blipFill>
        <p:spPr>
          <a:xfrm>
            <a:off x="0" y="1174890"/>
            <a:ext cx="6858000" cy="396861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9F36D42-45E4-5347-BC5F-98D56BD0343B}"/>
              </a:ext>
            </a:extLst>
          </p:cNvPr>
          <p:cNvSpPr/>
          <p:nvPr userDrawn="1"/>
        </p:nvSpPr>
        <p:spPr>
          <a:xfrm>
            <a:off x="6442234" y="4911881"/>
            <a:ext cx="415766" cy="113141"/>
          </a:xfrm>
          <a:prstGeom prst="rect">
            <a:avLst/>
          </a:prstGeom>
        </p:spPr>
        <p:txBody>
          <a:bodyPr wrap="square" lIns="33433" tIns="16717" rIns="33433" bIns="16717" anchor="t">
            <a:spAutoFit/>
          </a:bodyPr>
          <a:lstStyle/>
          <a:p>
            <a:pPr algn="ctr"/>
            <a:fld id="{3F7246EB-1039-B148-94A0-72C9C3A8D00E}" type="slidenum">
              <a:rPr lang="en-US" sz="516" b="0" i="0" smtClean="0">
                <a:solidFill>
                  <a:schemeClr val="bg1">
                    <a:lumMod val="65000"/>
                  </a:schemeClr>
                </a:solidFill>
                <a:latin typeface="Sprint Sans Ofc" charset="0"/>
                <a:ea typeface="Sprint Sans Ofc" charset="0"/>
                <a:cs typeface="Sprint Sans Ofc" charset="0"/>
              </a:rPr>
              <a:pPr algn="ctr"/>
              <a:t>‹#›</a:t>
            </a:fld>
            <a:endParaRPr lang="en-US" sz="516" b="0" i="0" dirty="0">
              <a:solidFill>
                <a:schemeClr val="bg1">
                  <a:lumMod val="65000"/>
                </a:schemeClr>
              </a:solidFill>
              <a:latin typeface="Sprint Sans Ofc" charset="0"/>
              <a:ea typeface="Sprint Sans Ofc" charset="0"/>
              <a:cs typeface="Sprint Sans Ofc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325B3A8-B29D-934D-BFF4-5AE4C3A7BF49}"/>
              </a:ext>
            </a:extLst>
          </p:cNvPr>
          <p:cNvSpPr txBox="1"/>
          <p:nvPr userDrawn="1"/>
        </p:nvSpPr>
        <p:spPr>
          <a:xfrm>
            <a:off x="67718" y="4857750"/>
            <a:ext cx="6002238" cy="301686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28625" eaLnBrk="1" hangingPunct="1"/>
            <a:r>
              <a:rPr lang="en-US" altLang="en-US" sz="469" dirty="0">
                <a:solidFill>
                  <a:srgbClr val="A6A6A6"/>
                </a:solidFill>
                <a:latin typeface="Sprint Sans" panose="020B0503030202060203" pitchFamily="34" charset="77"/>
                <a:ea typeface="Sprint Sans Ofc Regular" panose="020B0503030202060203" pitchFamily="34" charset="77"/>
                <a:cs typeface="Sprint Sans Ofc Regular" panose="020B0503030202060203" pitchFamily="34" charset="77"/>
              </a:rPr>
              <a:t>©2019 Sprint. This information is subject to Sprint policies regarding use and is the property of Sprint and/or its relevant affiliates and may contain restricted, confidential or privileged materials intended for the sole use of the intended recipient. Any review, use, distribution or disclosure is prohibited without authorization. </a:t>
            </a:r>
          </a:p>
          <a:p>
            <a:pPr defTabSz="428625" eaLnBrk="1" hangingPunct="1"/>
            <a:endParaRPr lang="en-US" altLang="en-US" sz="422" dirty="0">
              <a:solidFill>
                <a:srgbClr val="BFBFBF"/>
              </a:solidFill>
              <a:latin typeface="Sprint Sans" panose="020B0503030202060203" pitchFamily="34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DEC6D45-F7EC-4B79-8D45-6D9BC5007D3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83487" y="64078"/>
            <a:ext cx="1045470" cy="222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437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</p:sldLayoutIdLst>
  <p:hf hdr="0" ftr="0"/>
  <p:txStyles>
    <p:titleStyle>
      <a:lvl1pPr algn="ctr" defTabSz="214313" rtl="0" eaLnBrk="1" latinLnBrk="0" hangingPunct="1">
        <a:spcBef>
          <a:spcPct val="0"/>
        </a:spcBef>
        <a:buNone/>
        <a:defRPr sz="20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0735" indent="-160735" algn="l" defTabSz="21431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48258" indent="-133946" algn="l" defTabSz="214313" rtl="0" eaLnBrk="1" latinLnBrk="0" hangingPunct="1">
        <a:spcBef>
          <a:spcPct val="20000"/>
        </a:spcBef>
        <a:buFont typeface="Arial"/>
        <a:buChar char="–"/>
        <a:defRPr sz="1313" kern="1200">
          <a:solidFill>
            <a:schemeClr val="tx1"/>
          </a:solidFill>
          <a:latin typeface="+mn-lt"/>
          <a:ea typeface="+mn-ea"/>
          <a:cs typeface="+mn-cs"/>
        </a:defRPr>
      </a:lvl2pPr>
      <a:lvl3pPr marL="535781" indent="-107156" algn="l" defTabSz="214313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750094" indent="-107156" algn="l" defTabSz="214313" rtl="0" eaLnBrk="1" latinLnBrk="0" hangingPunct="1">
        <a:spcBef>
          <a:spcPct val="20000"/>
        </a:spcBef>
        <a:buFont typeface="Arial"/>
        <a:buChar char="–"/>
        <a:defRPr sz="938" kern="1200">
          <a:solidFill>
            <a:schemeClr val="tx1"/>
          </a:solidFill>
          <a:latin typeface="+mn-lt"/>
          <a:ea typeface="+mn-ea"/>
          <a:cs typeface="+mn-cs"/>
        </a:defRPr>
      </a:lvl4pPr>
      <a:lvl5pPr marL="964406" indent="-107156" algn="l" defTabSz="214313" rtl="0" eaLnBrk="1" latinLnBrk="0" hangingPunct="1">
        <a:spcBef>
          <a:spcPct val="20000"/>
        </a:spcBef>
        <a:buFont typeface="Arial"/>
        <a:buChar char="»"/>
        <a:defRPr sz="938" kern="1200">
          <a:solidFill>
            <a:schemeClr val="tx1"/>
          </a:solidFill>
          <a:latin typeface="+mn-lt"/>
          <a:ea typeface="+mn-ea"/>
          <a:cs typeface="+mn-cs"/>
        </a:defRPr>
      </a:lvl5pPr>
      <a:lvl6pPr marL="1178719" indent="-107156" algn="l" defTabSz="214313" rtl="0" eaLnBrk="1" latinLnBrk="0" hangingPunct="1">
        <a:spcBef>
          <a:spcPct val="20000"/>
        </a:spcBef>
        <a:buFont typeface="Arial"/>
        <a:buChar char="•"/>
        <a:defRPr sz="938" kern="1200">
          <a:solidFill>
            <a:schemeClr val="tx1"/>
          </a:solidFill>
          <a:latin typeface="+mn-lt"/>
          <a:ea typeface="+mn-ea"/>
          <a:cs typeface="+mn-cs"/>
        </a:defRPr>
      </a:lvl6pPr>
      <a:lvl7pPr marL="1393031" indent="-107156" algn="l" defTabSz="214313" rtl="0" eaLnBrk="1" latinLnBrk="0" hangingPunct="1">
        <a:spcBef>
          <a:spcPct val="20000"/>
        </a:spcBef>
        <a:buFont typeface="Arial"/>
        <a:buChar char="•"/>
        <a:defRPr sz="938" kern="1200">
          <a:solidFill>
            <a:schemeClr val="tx1"/>
          </a:solidFill>
          <a:latin typeface="+mn-lt"/>
          <a:ea typeface="+mn-ea"/>
          <a:cs typeface="+mn-cs"/>
        </a:defRPr>
      </a:lvl7pPr>
      <a:lvl8pPr marL="1607344" indent="-107156" algn="l" defTabSz="214313" rtl="0" eaLnBrk="1" latinLnBrk="0" hangingPunct="1">
        <a:spcBef>
          <a:spcPct val="20000"/>
        </a:spcBef>
        <a:buFont typeface="Arial"/>
        <a:buChar char="•"/>
        <a:defRPr sz="938" kern="1200">
          <a:solidFill>
            <a:schemeClr val="tx1"/>
          </a:solidFill>
          <a:latin typeface="+mn-lt"/>
          <a:ea typeface="+mn-ea"/>
          <a:cs typeface="+mn-cs"/>
        </a:defRPr>
      </a:lvl8pPr>
      <a:lvl9pPr marL="1821656" indent="-107156" algn="l" defTabSz="214313" rtl="0" eaLnBrk="1" latinLnBrk="0" hangingPunct="1">
        <a:spcBef>
          <a:spcPct val="20000"/>
        </a:spcBef>
        <a:buFont typeface="Arial"/>
        <a:buChar char="•"/>
        <a:defRPr sz="9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4313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1pPr>
      <a:lvl2pPr marL="214313" algn="l" defTabSz="214313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2pPr>
      <a:lvl3pPr marL="428625" algn="l" defTabSz="214313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3pPr>
      <a:lvl4pPr marL="642938" algn="l" defTabSz="214313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4pPr>
      <a:lvl5pPr marL="857250" algn="l" defTabSz="214313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5pPr>
      <a:lvl6pPr marL="1071563" algn="l" defTabSz="214313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6pPr>
      <a:lvl7pPr marL="1285875" algn="l" defTabSz="214313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7pPr>
      <a:lvl8pPr marL="1500188" algn="l" defTabSz="214313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8pPr>
      <a:lvl9pPr marL="1714500" algn="l" defTabSz="214313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4E826E3-D9D9-CE4A-8493-9FC9EF603B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295"/>
          <a:stretch/>
        </p:blipFill>
        <p:spPr>
          <a:xfrm>
            <a:off x="0" y="1174890"/>
            <a:ext cx="6858000" cy="39686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23D71BA-6748-3E4E-8DA7-D3A521B91344}"/>
              </a:ext>
            </a:extLst>
          </p:cNvPr>
          <p:cNvSpPr txBox="1"/>
          <p:nvPr userDrawn="1"/>
        </p:nvSpPr>
        <p:spPr>
          <a:xfrm>
            <a:off x="67718" y="4857750"/>
            <a:ext cx="6002238" cy="301686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28625" eaLnBrk="1" hangingPunct="1"/>
            <a:r>
              <a:rPr lang="en-US" altLang="en-US" sz="469" dirty="0">
                <a:solidFill>
                  <a:srgbClr val="A6A6A6"/>
                </a:solidFill>
                <a:latin typeface="Sprint Sans" panose="020B0503030202060203" pitchFamily="34" charset="77"/>
                <a:ea typeface="Sprint Sans Ofc Regular" panose="020B0503030202060203" pitchFamily="34" charset="77"/>
                <a:cs typeface="Sprint Sans Ofc Regular" panose="020B0503030202060203" pitchFamily="34" charset="77"/>
              </a:rPr>
              <a:t>©2019 Sprint. This information is subject to Sprint policies regarding use and is the property of Sprint and/or its relevant affiliates and may contain restricted, confidential or privileged materials intended for the sole use of the intended recipient. Any review, use, distribution or disclosure is prohibited without authorization. </a:t>
            </a:r>
          </a:p>
          <a:p>
            <a:pPr defTabSz="428625" eaLnBrk="1" hangingPunct="1"/>
            <a:endParaRPr lang="en-US" altLang="en-US" sz="422" dirty="0">
              <a:solidFill>
                <a:srgbClr val="BFBFBF"/>
              </a:solidFill>
              <a:latin typeface="Sprint Sans" panose="020B0503030202060203" pitchFamily="34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054FDAD-47E2-7148-AD91-571ABFA4D938}"/>
              </a:ext>
            </a:extLst>
          </p:cNvPr>
          <p:cNvSpPr/>
          <p:nvPr userDrawn="1"/>
        </p:nvSpPr>
        <p:spPr>
          <a:xfrm>
            <a:off x="6442234" y="4911881"/>
            <a:ext cx="415766" cy="113141"/>
          </a:xfrm>
          <a:prstGeom prst="rect">
            <a:avLst/>
          </a:prstGeom>
        </p:spPr>
        <p:txBody>
          <a:bodyPr wrap="square" lIns="33433" tIns="16717" rIns="33433" bIns="16717" anchor="t">
            <a:spAutoFit/>
          </a:bodyPr>
          <a:lstStyle/>
          <a:p>
            <a:pPr algn="ctr"/>
            <a:fld id="{3F7246EB-1039-B148-94A0-72C9C3A8D00E}" type="slidenum">
              <a:rPr lang="en-US" sz="516" b="0" i="0" smtClean="0">
                <a:solidFill>
                  <a:schemeClr val="bg1">
                    <a:lumMod val="65000"/>
                  </a:schemeClr>
                </a:solidFill>
                <a:latin typeface="Sprint Sans Ofc" charset="0"/>
                <a:ea typeface="Sprint Sans Ofc" charset="0"/>
                <a:cs typeface="Sprint Sans Ofc" charset="0"/>
              </a:rPr>
              <a:pPr algn="ctr"/>
              <a:t>‹#›</a:t>
            </a:fld>
            <a:endParaRPr lang="en-US" sz="516" b="0" i="0" dirty="0">
              <a:solidFill>
                <a:schemeClr val="bg1">
                  <a:lumMod val="65000"/>
                </a:schemeClr>
              </a:solidFill>
              <a:latin typeface="Sprint Sans Ofc" charset="0"/>
              <a:ea typeface="Sprint Sans Ofc" charset="0"/>
              <a:cs typeface="Sprint Sans Ofc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DAB0F07-88B4-4875-88F1-697CADDBEA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81790" y="329123"/>
            <a:ext cx="1523816" cy="32381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173729B-CB8E-4A4C-936B-9B85B274A546}"/>
              </a:ext>
            </a:extLst>
          </p:cNvPr>
          <p:cNvSpPr txBox="1"/>
          <p:nvPr userDrawn="1"/>
        </p:nvSpPr>
        <p:spPr>
          <a:xfrm>
            <a:off x="2671020" y="3467754"/>
            <a:ext cx="192386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latin typeface="Sprint Sans Regular" panose="020B0503030202060203" pitchFamily="34" charset="0"/>
              </a:rPr>
              <a:t>Brighter Future For All</a:t>
            </a:r>
          </a:p>
        </p:txBody>
      </p:sp>
    </p:spTree>
    <p:extLst>
      <p:ext uri="{BB962C8B-B14F-4D97-AF65-F5344CB8AC3E}">
        <p14:creationId xmlns:p14="http://schemas.microsoft.com/office/powerpoint/2010/main" val="617819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</p:sldLayoutIdLst>
  <p:txStyles>
    <p:titleStyle>
      <a:lvl1pPr algn="l" defTabSz="428625" rtl="0" eaLnBrk="1" latinLnBrk="0" hangingPunct="1">
        <a:lnSpc>
          <a:spcPct val="90000"/>
        </a:lnSpc>
        <a:spcBef>
          <a:spcPct val="0"/>
        </a:spcBef>
        <a:buNone/>
        <a:defRPr sz="20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156" indent="-107156" algn="l" defTabSz="428625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313" kern="1200">
          <a:solidFill>
            <a:schemeClr val="tx1"/>
          </a:solidFill>
          <a:latin typeface="+mn-lt"/>
          <a:ea typeface="+mn-ea"/>
          <a:cs typeface="+mn-cs"/>
        </a:defRPr>
      </a:lvl1pPr>
      <a:lvl2pPr marL="321469" indent="-107156" algn="l" defTabSz="428625" rtl="0" eaLnBrk="1" latinLnBrk="0" hangingPunct="1">
        <a:lnSpc>
          <a:spcPct val="90000"/>
        </a:lnSpc>
        <a:spcBef>
          <a:spcPts val="235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35781" indent="-107156" algn="l" defTabSz="428625" rtl="0" eaLnBrk="1" latinLnBrk="0" hangingPunct="1">
        <a:lnSpc>
          <a:spcPct val="90000"/>
        </a:lnSpc>
        <a:spcBef>
          <a:spcPts val="235"/>
        </a:spcBef>
        <a:buFont typeface="Arial" panose="020B0604020202020204" pitchFamily="34" charset="0"/>
        <a:buChar char="•"/>
        <a:defRPr sz="938" kern="1200">
          <a:solidFill>
            <a:schemeClr val="tx1"/>
          </a:solidFill>
          <a:latin typeface="+mn-lt"/>
          <a:ea typeface="+mn-ea"/>
          <a:cs typeface="+mn-cs"/>
        </a:defRPr>
      </a:lvl3pPr>
      <a:lvl4pPr marL="750094" indent="-107156" algn="l" defTabSz="428625" rtl="0" eaLnBrk="1" latinLnBrk="0" hangingPunct="1">
        <a:lnSpc>
          <a:spcPct val="90000"/>
        </a:lnSpc>
        <a:spcBef>
          <a:spcPts val="235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4pPr>
      <a:lvl5pPr marL="964406" indent="-107156" algn="l" defTabSz="428625" rtl="0" eaLnBrk="1" latinLnBrk="0" hangingPunct="1">
        <a:lnSpc>
          <a:spcPct val="90000"/>
        </a:lnSpc>
        <a:spcBef>
          <a:spcPts val="235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5pPr>
      <a:lvl6pPr marL="1178719" indent="-107156" algn="l" defTabSz="428625" rtl="0" eaLnBrk="1" latinLnBrk="0" hangingPunct="1">
        <a:lnSpc>
          <a:spcPct val="90000"/>
        </a:lnSpc>
        <a:spcBef>
          <a:spcPts val="235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6pPr>
      <a:lvl7pPr marL="1393031" indent="-107156" algn="l" defTabSz="428625" rtl="0" eaLnBrk="1" latinLnBrk="0" hangingPunct="1">
        <a:lnSpc>
          <a:spcPct val="90000"/>
        </a:lnSpc>
        <a:spcBef>
          <a:spcPts val="235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7pPr>
      <a:lvl8pPr marL="1607344" indent="-107156" algn="l" defTabSz="428625" rtl="0" eaLnBrk="1" latinLnBrk="0" hangingPunct="1">
        <a:lnSpc>
          <a:spcPct val="90000"/>
        </a:lnSpc>
        <a:spcBef>
          <a:spcPts val="235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8pPr>
      <a:lvl9pPr marL="1821656" indent="-107156" algn="l" defTabSz="428625" rtl="0" eaLnBrk="1" latinLnBrk="0" hangingPunct="1">
        <a:lnSpc>
          <a:spcPct val="90000"/>
        </a:lnSpc>
        <a:spcBef>
          <a:spcPts val="235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8625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1pPr>
      <a:lvl2pPr marL="214313" algn="l" defTabSz="428625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2pPr>
      <a:lvl3pPr marL="428625" algn="l" defTabSz="428625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3pPr>
      <a:lvl4pPr marL="642938" algn="l" defTabSz="428625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4pPr>
      <a:lvl5pPr marL="857250" algn="l" defTabSz="428625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5pPr>
      <a:lvl6pPr marL="1071563" algn="l" defTabSz="428625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6pPr>
      <a:lvl7pPr marL="1285875" algn="l" defTabSz="428625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7pPr>
      <a:lvl8pPr marL="1500188" algn="l" defTabSz="428625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8pPr>
      <a:lvl9pPr marL="1714500" algn="l" defTabSz="428625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6AB75FF7-BA55-DB41-8800-933A19F0CF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2938" y="1338465"/>
            <a:ext cx="5681662" cy="846997"/>
          </a:xfrm>
        </p:spPr>
        <p:txBody>
          <a:bodyPr/>
          <a:lstStyle/>
          <a:p>
            <a:r>
              <a:rPr lang="en-US" dirty="0"/>
              <a:t>Florida Relay Updates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8504B1E-6C54-5B4E-97EF-B3D422AB38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2939" y="2056195"/>
            <a:ext cx="3873500" cy="386292"/>
          </a:xfrm>
        </p:spPr>
        <p:txBody>
          <a:bodyPr/>
          <a:lstStyle/>
          <a:p>
            <a:r>
              <a:rPr lang="en-US" dirty="0"/>
              <a:t>Jeffrey Branch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6AC68A6-70FA-B341-A1DE-8BFFF1ABE8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2939" y="2503863"/>
            <a:ext cx="1545090" cy="285751"/>
          </a:xfrm>
        </p:spPr>
        <p:txBody>
          <a:bodyPr/>
          <a:lstStyle/>
          <a:p>
            <a:r>
              <a:rPr lang="en-US" dirty="0"/>
              <a:t>November 19, 2019</a:t>
            </a:r>
          </a:p>
        </p:txBody>
      </p:sp>
      <p:pic>
        <p:nvPicPr>
          <p:cNvPr id="8" name="Picture 7" descr="Florida Relay Logo 150 dpi.tif">
            <a:extLst>
              <a:ext uri="{FF2B5EF4-FFF2-40B4-BE49-F238E27FC236}">
                <a16:creationId xmlns="" xmlns:a16="http://schemas.microsoft.com/office/drawing/2014/main" id="{80FFA7B5-2D78-4F96-B92A-81932C05AAB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13" y="3085804"/>
            <a:ext cx="2022294" cy="15865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2700000" algn="tl" rotWithShape="0">
              <a:srgbClr val="FFCE0A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0730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Sprint Sans Medium" panose="020B0603030202060203" pitchFamily="34" charset="0"/>
              </a:rPr>
              <a:t>Billable Intrastate CapTel Minutes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="" xmlns:a16="http://schemas.microsoft.com/office/drawing/2014/main" id="{BE1452A4-B5B3-43EC-BC74-CAB4245C2A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1656973"/>
              </p:ext>
            </p:extLst>
          </p:nvPr>
        </p:nvGraphicFramePr>
        <p:xfrm>
          <a:off x="347778" y="870858"/>
          <a:ext cx="5663973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4014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Sprint Sans Medium" panose="020B0603030202060203" pitchFamily="34" charset="0"/>
              </a:rPr>
              <a:t>Florida Quality Report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9210" y="975717"/>
            <a:ext cx="2882860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88" b="1" dirty="0"/>
              <a:t>TRS State Report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C1975D6-740E-4A4C-B449-9AE4E383F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3" y="2056239"/>
            <a:ext cx="6727371" cy="1031021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0168960-5233-4D7B-9BFF-65F215CE88BF}"/>
              </a:ext>
            </a:extLst>
          </p:cNvPr>
          <p:cNvSpPr txBox="1"/>
          <p:nvPr/>
        </p:nvSpPr>
        <p:spPr>
          <a:xfrm>
            <a:off x="215666" y="501324"/>
            <a:ext cx="4356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Sprint Sans Medium" panose="020B0603030202060203" pitchFamily="34" charset="0"/>
              </a:rPr>
              <a:t>TRS State Report</a:t>
            </a:r>
          </a:p>
        </p:txBody>
      </p:sp>
    </p:spTree>
    <p:extLst>
      <p:ext uri="{BB962C8B-B14F-4D97-AF65-F5344CB8AC3E}">
        <p14:creationId xmlns:p14="http://schemas.microsoft.com/office/powerpoint/2010/main" val="2327510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Sprint Sans Medium" panose="020B0603030202060203" pitchFamily="34" charset="0"/>
              </a:rPr>
              <a:t>Florida Quality Report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9210" y="975717"/>
            <a:ext cx="2882860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88" b="1" dirty="0"/>
              <a:t>CapTel State Report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A666F7B-F53A-432C-9220-81C5090E6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9" y="1918419"/>
            <a:ext cx="6745901" cy="1306661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2AD69A9-A9C6-46D0-8813-58DDF70CF13D}"/>
              </a:ext>
            </a:extLst>
          </p:cNvPr>
          <p:cNvSpPr txBox="1"/>
          <p:nvPr/>
        </p:nvSpPr>
        <p:spPr>
          <a:xfrm>
            <a:off x="215666" y="501324"/>
            <a:ext cx="4356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Sprint Sans Medium" panose="020B0603030202060203" pitchFamily="34" charset="0"/>
              </a:rPr>
              <a:t>CapTel State Report</a:t>
            </a:r>
          </a:p>
        </p:txBody>
      </p:sp>
    </p:spTree>
    <p:extLst>
      <p:ext uri="{BB962C8B-B14F-4D97-AF65-F5344CB8AC3E}">
        <p14:creationId xmlns:p14="http://schemas.microsoft.com/office/powerpoint/2010/main" val="1574953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Sprint Sans Medium" panose="020B0603030202060203" pitchFamily="34" charset="0"/>
              </a:rPr>
              <a:t>Florida Outreach Expense Report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308" y="1336483"/>
            <a:ext cx="6049971" cy="314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15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Sprint Sans Ofc Med" panose="020B0603030202060203" pitchFamily="34" charset="0"/>
              </a:rPr>
              <a:t>Florida Map TRS Info Call by Numbers</a:t>
            </a:r>
            <a:endParaRPr lang="en-US" dirty="0">
              <a:solidFill>
                <a:schemeClr val="bg1"/>
              </a:solidFill>
              <a:latin typeface="Sprint Sans Ofc Med" panose="020B060303020206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811990"/>
            <a:ext cx="4454769" cy="390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769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000" dirty="0" smtClean="0">
                <a:solidFill>
                  <a:schemeClr val="bg1"/>
                </a:solidFill>
                <a:latin typeface="Sprint Sans Ofc Med" panose="020B0603030202060203" pitchFamily="34" charset="0"/>
              </a:rPr>
              <a:t>Florida Map </a:t>
            </a:r>
            <a:r>
              <a:rPr lang="en-US" sz="2000" dirty="0" err="1" smtClean="0">
                <a:solidFill>
                  <a:schemeClr val="bg1"/>
                </a:solidFill>
                <a:latin typeface="Sprint Sans Ofc Med" panose="020B0603030202060203" pitchFamily="34" charset="0"/>
              </a:rPr>
              <a:t>CapTel</a:t>
            </a:r>
            <a:r>
              <a:rPr lang="en-US" sz="2000" dirty="0" smtClean="0">
                <a:solidFill>
                  <a:schemeClr val="bg1"/>
                </a:solidFill>
                <a:latin typeface="Sprint Sans Ofc Med" panose="020B0603030202060203" pitchFamily="34" charset="0"/>
              </a:rPr>
              <a:t> Info Call by Numbers</a:t>
            </a:r>
            <a:endParaRPr lang="en-US" sz="2000" dirty="0">
              <a:solidFill>
                <a:schemeClr val="bg1"/>
              </a:solidFill>
              <a:latin typeface="Sprint Sans Ofc Med" panose="020B060303020206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737" y="821972"/>
            <a:ext cx="4374173" cy="385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741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4520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502" y="868188"/>
            <a:ext cx="5641907" cy="3750909"/>
          </a:xfrm>
        </p:spPr>
        <p:txBody>
          <a:bodyPr/>
          <a:lstStyle/>
          <a:p>
            <a:pPr marL="0" indent="0">
              <a:buNone/>
            </a:pPr>
            <a:endParaRPr lang="en-US" sz="1588" dirty="0">
              <a:solidFill>
                <a:schemeClr val="bg1"/>
              </a:solidFill>
            </a:endParaRPr>
          </a:p>
          <a:p>
            <a:r>
              <a:rPr lang="en-US" sz="1588" dirty="0">
                <a:solidFill>
                  <a:schemeClr val="bg1"/>
                </a:solidFill>
              </a:rPr>
              <a:t>Florida Relay Conference Captioning (RCC)</a:t>
            </a:r>
          </a:p>
          <a:p>
            <a:pPr marL="0" indent="0">
              <a:buNone/>
            </a:pPr>
            <a:endParaRPr lang="en-US" sz="1588" dirty="0">
              <a:solidFill>
                <a:schemeClr val="bg1"/>
              </a:solidFill>
            </a:endParaRPr>
          </a:p>
          <a:p>
            <a:r>
              <a:rPr lang="en-US" sz="1588" dirty="0">
                <a:solidFill>
                  <a:schemeClr val="bg1"/>
                </a:solidFill>
              </a:rPr>
              <a:t>Florida TRS statistics</a:t>
            </a:r>
          </a:p>
          <a:p>
            <a:pPr marL="0" indent="0">
              <a:buNone/>
            </a:pPr>
            <a:endParaRPr lang="en-US" sz="1588" dirty="0">
              <a:solidFill>
                <a:schemeClr val="bg1"/>
              </a:solidFill>
            </a:endParaRPr>
          </a:p>
          <a:p>
            <a:r>
              <a:rPr lang="en-US" sz="1588" dirty="0">
                <a:solidFill>
                  <a:schemeClr val="bg1"/>
                </a:solidFill>
              </a:rPr>
              <a:t>Florida CapTel statistics</a:t>
            </a:r>
          </a:p>
          <a:p>
            <a:pPr marL="0" indent="0">
              <a:buNone/>
            </a:pPr>
            <a:endParaRPr lang="en-US" sz="1588" dirty="0">
              <a:solidFill>
                <a:schemeClr val="bg1"/>
              </a:solidFill>
            </a:endParaRPr>
          </a:p>
          <a:p>
            <a:r>
              <a:rPr lang="en-US" sz="1588" dirty="0">
                <a:solidFill>
                  <a:schemeClr val="bg1"/>
                </a:solidFill>
              </a:rPr>
              <a:t>Florida Quality Report</a:t>
            </a:r>
          </a:p>
          <a:p>
            <a:pPr marL="0" indent="0">
              <a:buNone/>
            </a:pPr>
            <a:endParaRPr lang="en-US" sz="1588" dirty="0">
              <a:solidFill>
                <a:schemeClr val="bg1"/>
              </a:solidFill>
            </a:endParaRPr>
          </a:p>
          <a:p>
            <a:r>
              <a:rPr lang="en-US" sz="1588" dirty="0">
                <a:solidFill>
                  <a:schemeClr val="bg1"/>
                </a:solidFill>
              </a:rPr>
              <a:t>Florida Outreach expense </a:t>
            </a:r>
            <a:r>
              <a:rPr lang="en-US" sz="1588" dirty="0" smtClean="0">
                <a:solidFill>
                  <a:schemeClr val="bg1"/>
                </a:solidFill>
              </a:rPr>
              <a:t>Report</a:t>
            </a:r>
          </a:p>
          <a:p>
            <a:endParaRPr lang="en-US" sz="1588" dirty="0">
              <a:solidFill>
                <a:schemeClr val="bg1"/>
              </a:solidFill>
            </a:endParaRPr>
          </a:p>
          <a:p>
            <a:r>
              <a:rPr lang="en-US" sz="1588" dirty="0" smtClean="0">
                <a:solidFill>
                  <a:schemeClr val="bg1"/>
                </a:solidFill>
              </a:rPr>
              <a:t>Map TRS Info</a:t>
            </a:r>
            <a:endParaRPr lang="en-US" sz="1588" dirty="0">
              <a:solidFill>
                <a:schemeClr val="bg1"/>
              </a:solidFill>
            </a:endParaRPr>
          </a:p>
          <a:p>
            <a:endParaRPr lang="en-US" sz="18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697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Sprint Sans Medium" panose="020B0603030202060203" pitchFamily="34" charset="0"/>
              </a:rPr>
              <a:t>Florida RCC Minutes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="" xmlns:a16="http://schemas.microsoft.com/office/drawing/2014/main" id="{6297A2A5-4194-4909-BB6B-F8184208B0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7749873"/>
              </p:ext>
            </p:extLst>
          </p:nvPr>
        </p:nvGraphicFramePr>
        <p:xfrm>
          <a:off x="315778" y="511629"/>
          <a:ext cx="5638708" cy="3886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6299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Sprint Sans Medium" panose="020B0603030202060203" pitchFamily="34" charset="0"/>
              </a:rPr>
              <a:t>Florida RCC Minutes – Usage to Date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="" xmlns:a16="http://schemas.microsoft.com/office/drawing/2014/main" id="{B79F218E-368C-4582-B712-9E67A049B6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4162642"/>
              </p:ext>
            </p:extLst>
          </p:nvPr>
        </p:nvGraphicFramePr>
        <p:xfrm>
          <a:off x="315778" y="870857"/>
          <a:ext cx="5648137" cy="3526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13376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8402" y="62353"/>
            <a:ext cx="5540737" cy="558717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Sprint Sans Medium" panose="020B0603030202060203" pitchFamily="34" charset="0"/>
              </a:rPr>
              <a:t>Florida French – Session Minutes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="" xmlns:a16="http://schemas.microsoft.com/office/drawing/2014/main" id="{1486EC84-F003-40B5-AB22-243F2E944F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727782"/>
              </p:ext>
            </p:extLst>
          </p:nvPr>
        </p:nvGraphicFramePr>
        <p:xfrm>
          <a:off x="359229" y="859971"/>
          <a:ext cx="5595257" cy="3559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56286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Sprint Sans Medium" panose="020B0603030202060203" pitchFamily="34" charset="0"/>
              </a:rPr>
              <a:t>Florida Spanish to English – Session Minutes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="" xmlns:a16="http://schemas.microsoft.com/office/drawing/2014/main" id="{E7DFC63E-5A71-4B8E-AF4A-AF7C01CDE2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2226352"/>
              </p:ext>
            </p:extLst>
          </p:nvPr>
        </p:nvGraphicFramePr>
        <p:xfrm>
          <a:off x="347778" y="903514"/>
          <a:ext cx="5639365" cy="3483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0623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Sprint Sans Medium" panose="020B0603030202060203" pitchFamily="34" charset="0"/>
              </a:rPr>
              <a:t>Billable TRS Minutes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="" xmlns:a16="http://schemas.microsoft.com/office/drawing/2014/main" id="{8023D3FE-C663-42BF-A06F-5FC8DA623F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9517393"/>
              </p:ext>
            </p:extLst>
          </p:nvPr>
        </p:nvGraphicFramePr>
        <p:xfrm>
          <a:off x="347778" y="819150"/>
          <a:ext cx="5583576" cy="3589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29703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FB544948-FE03-48F7-9DC8-1B8A9902A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Sprint Sans Medium" panose="020B0603030202060203" pitchFamily="34" charset="0"/>
              </a:rPr>
              <a:t>Billable STS Minutes</a:t>
            </a:r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="" xmlns:a16="http://schemas.microsoft.com/office/drawing/2014/main" id="{C811DFA5-53E1-4234-A5B0-25839F93E1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0171549"/>
              </p:ext>
            </p:extLst>
          </p:nvPr>
        </p:nvGraphicFramePr>
        <p:xfrm>
          <a:off x="347778" y="854528"/>
          <a:ext cx="5595822" cy="3532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17770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C173E1A-539B-412B-91DF-C2666FE09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E6805FC9-1BDB-4512-AD8A-F0F61986E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000" dirty="0" smtClean="0">
                <a:solidFill>
                  <a:schemeClr val="bg1"/>
                </a:solidFill>
                <a:latin typeface="Sprint Sans Medium" panose="020B0603030202060203" pitchFamily="34" charset="0"/>
              </a:rPr>
              <a:t>Statistics – Summary of Trends</a:t>
            </a:r>
            <a:endParaRPr lang="en-US" sz="2000" dirty="0">
              <a:solidFill>
                <a:schemeClr val="bg1"/>
              </a:solidFill>
              <a:latin typeface="Sprint Sans Medium" panose="020B0603030202060203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76647" y="1134757"/>
            <a:ext cx="5912430" cy="2675243"/>
          </a:xfrm>
          <a:prstGeom prst="rect">
            <a:avLst/>
          </a:prstGeom>
        </p:spPr>
        <p:txBody>
          <a:bodyPr/>
          <a:lstStyle>
            <a:lvl1pPr marL="160735" indent="-160735" algn="l" defTabSz="214313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8258" indent="-133946" algn="l" defTabSz="214313" rtl="0" eaLnBrk="1" latinLnBrk="0" hangingPunct="1">
              <a:spcBef>
                <a:spcPct val="20000"/>
              </a:spcBef>
              <a:buFont typeface="Arial"/>
              <a:buChar char="–"/>
              <a:defRPr sz="13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5781" indent="-107156" algn="l" defTabSz="214313" rtl="0" eaLnBrk="1" latinLnBrk="0" hangingPunct="1">
              <a:spcBef>
                <a:spcPct val="20000"/>
              </a:spcBef>
              <a:buFont typeface="Arial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0094" indent="-107156" algn="l" defTabSz="214313" rtl="0" eaLnBrk="1" latinLnBrk="0" hangingPunct="1">
              <a:spcBef>
                <a:spcPct val="20000"/>
              </a:spcBef>
              <a:buFont typeface="Arial"/>
              <a:buChar char="–"/>
              <a:defRPr sz="9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4406" indent="-107156" algn="l" defTabSz="214313" rtl="0" eaLnBrk="1" latinLnBrk="0" hangingPunct="1">
              <a:spcBef>
                <a:spcPct val="20000"/>
              </a:spcBef>
              <a:buFont typeface="Arial"/>
              <a:buChar char="»"/>
              <a:defRPr sz="9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78719" indent="-107156" algn="l" defTabSz="214313" rtl="0" eaLnBrk="1" latinLnBrk="0" hangingPunct="1">
              <a:spcBef>
                <a:spcPct val="20000"/>
              </a:spcBef>
              <a:buFont typeface="Arial"/>
              <a:buChar char="•"/>
              <a:defRPr sz="9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93031" indent="-107156" algn="l" defTabSz="214313" rtl="0" eaLnBrk="1" latinLnBrk="0" hangingPunct="1">
              <a:spcBef>
                <a:spcPct val="20000"/>
              </a:spcBef>
              <a:buFont typeface="Arial"/>
              <a:buChar char="•"/>
              <a:defRPr sz="9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7344" indent="-107156" algn="l" defTabSz="214313" rtl="0" eaLnBrk="1" latinLnBrk="0" hangingPunct="1">
              <a:spcBef>
                <a:spcPct val="20000"/>
              </a:spcBef>
              <a:buFont typeface="Arial"/>
              <a:buChar char="•"/>
              <a:defRPr sz="9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1656" indent="-107156" algn="l" defTabSz="214313" rtl="0" eaLnBrk="1" latinLnBrk="0" hangingPunct="1">
              <a:spcBef>
                <a:spcPct val="20000"/>
              </a:spcBef>
              <a:buFont typeface="Arial"/>
              <a:buChar char="•"/>
              <a:defRPr sz="9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These decreases in </a:t>
            </a:r>
            <a:r>
              <a:rPr lang="en-US" b="1" dirty="0" smtClean="0"/>
              <a:t>traditional</a:t>
            </a:r>
            <a:r>
              <a:rPr lang="en-US" dirty="0" smtClean="0"/>
              <a:t> relay services are typical nationwide due</a:t>
            </a:r>
            <a:endParaRPr lang="en-US" sz="14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Sprint Sans" panose="020B0503030202060203"/>
              </a:rPr>
              <a:t>Consumers migrating to IP Relay-based products and services that are currently </a:t>
            </a:r>
            <a:r>
              <a:rPr lang="en-US" sz="2000" b="1" dirty="0" smtClean="0">
                <a:solidFill>
                  <a:schemeClr val="bg1"/>
                </a:solidFill>
                <a:latin typeface="Sprint Sans" panose="020B0503030202060203"/>
              </a:rPr>
              <a:t>not</a:t>
            </a:r>
            <a:r>
              <a:rPr lang="en-US" sz="2000" dirty="0" smtClean="0">
                <a:solidFill>
                  <a:schemeClr val="bg1"/>
                </a:solidFill>
                <a:latin typeface="Sprint Sans" panose="020B0503030202060203"/>
              </a:rPr>
              <a:t> required to be paid for by the State of Florida.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1"/>
              </a:solidFill>
              <a:latin typeface="Sprint Sans" panose="020B0503030202060203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Sprint Sans" panose="020B0503030202060203"/>
              </a:rPr>
              <a:t>Consumers utilizing more advanced technological products and services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817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31876</TotalTime>
  <Words>149</Words>
  <Application>Microsoft Office PowerPoint</Application>
  <PresentationFormat>Custom</PresentationFormat>
  <Paragraphs>38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Custom Design</vt:lpstr>
      <vt:lpstr>4_Custom Design</vt:lpstr>
      <vt:lpstr>2_Custom Design</vt:lpstr>
      <vt:lpstr>5_Custom Design</vt:lpstr>
      <vt:lpstr>PowerPoint Presentation</vt:lpstr>
      <vt:lpstr>Agenda</vt:lpstr>
      <vt:lpstr>Florida RCC Minutes</vt:lpstr>
      <vt:lpstr>Florida RCC Minutes – Usage to Date</vt:lpstr>
      <vt:lpstr>Florida French – Session Minutes</vt:lpstr>
      <vt:lpstr>Florida Spanish to English – Session Minutes</vt:lpstr>
      <vt:lpstr>Billable TRS Minutes</vt:lpstr>
      <vt:lpstr>Billable STS Minutes</vt:lpstr>
      <vt:lpstr>Statistics – Summary of Trends</vt:lpstr>
      <vt:lpstr>Billable Intrastate CapTel Minutes</vt:lpstr>
      <vt:lpstr>Florida Quality Report</vt:lpstr>
      <vt:lpstr>Florida Quality Report</vt:lpstr>
      <vt:lpstr>Florida Outreach Expense Report</vt:lpstr>
      <vt:lpstr>Florida Map TRS Info Call by Numbers</vt:lpstr>
      <vt:lpstr>Florida Map CapTel Info Call by Numbers</vt:lpstr>
      <vt:lpstr>PowerPoint Presentation</vt:lpstr>
    </vt:vector>
  </TitlesOfParts>
  <Company>Deutsch Inc.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Bereit, Derek [EXC]</dc:creator>
  <dc:description>Updated by Ben Flor 10/23/15 &amp;  DSB 10/1/16</dc:description>
  <cp:lastModifiedBy>Jeff Bates</cp:lastModifiedBy>
  <cp:revision>568</cp:revision>
  <dcterms:created xsi:type="dcterms:W3CDTF">2015-08-04T20:51:57Z</dcterms:created>
  <dcterms:modified xsi:type="dcterms:W3CDTF">2019-11-12T16:37:34Z</dcterms:modified>
</cp:coreProperties>
</file>