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4" r:id="rId3"/>
    <p:sldId id="267" r:id="rId4"/>
    <p:sldId id="268" r:id="rId5"/>
    <p:sldId id="269" r:id="rId6"/>
    <p:sldId id="270" r:id="rId7"/>
    <p:sldId id="271" r:id="rId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78D4E-1AE0-4735-AE1B-3AC826956FFE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7C53A-0714-42F3-9946-13B1BED2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81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7E7BCDD-D9B6-496E-B128-4D12222B64CB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5A1C2C-1D5D-4B13-ADBE-25CE6E730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76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21AD-8AD5-4D14-B32F-3B35D213D4B6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72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E583-CDA2-4FA4-8F07-A76F6D55C09A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33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C0148-9749-4C3C-AD06-CF72CD0682C5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00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26B7-829A-4240-9B79-ACDC2DA3B436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7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1A79-67EE-49F8-B6EA-2C0D99DAEAEB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5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5072-E48F-42A8-8A21-5856C05F2A9B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8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540-2FB4-4782-81ED-F88F6A710072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9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317E7-A50C-4F0A-93C5-78B088267ABF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0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840C-0BF8-407C-AFC8-A96C374FBC84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4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0235F-48C0-4B10-9584-28802E6D3195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30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06FF-5DBB-4635-BD27-B741372F266C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8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45642-53C7-42DD-AD8D-CD0B3ED35219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2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6" y="2514600"/>
            <a:ext cx="7772400" cy="578803"/>
          </a:xfrm>
        </p:spPr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Tariff Requirements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8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Tariff Requirements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tariff contains all of the utility’s rates, charges, and customer service policies that have been approved by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Rule 25-9,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F.A.C.,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Construction and filing of tariffs by public utilities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contains the required content and organization of the tariff, as well as general instructions regarding making changes to the tariff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Utilities are required to maintain a copy of their current tariff at their local business office.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1545" y="1443990"/>
            <a:ext cx="9144000" cy="800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383145" y="1295400"/>
            <a:ext cx="63246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72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Types of Tariff Approvals and Revisions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Original tariffs are approved in original certificate, grandfather certificate, and transfer cases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Revisions to rates may be approved as a result of a rate case, limited proceeding, index, or pass through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Revisions to a service availability policy or charges, miscellaneous service charges, customer deposits, or utility name may also be approved.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1545" y="1443990"/>
            <a:ext cx="9144000" cy="800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383145" y="1295400"/>
            <a:ext cx="63246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100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Effective Dates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must approve or deny an application for an original certificate within 90 days after the application is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completed. See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Section 367.031,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F.S.,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Original certificate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 rate cases,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may approve interim rates within 60 days of the filing of an application, subject to refund, pending the outcome of staff’s analysis. See Section 367.082, F.S.,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Interim rates;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1545" y="1443990"/>
            <a:ext cx="9144000" cy="800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383145" y="1295400"/>
            <a:ext cx="63246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7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Effective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Dates (cont.)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rate case may take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five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to 15 months to complete, depending on the type of application and whether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must conduct a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hearing. See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Sections 367.081, F.S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Rates; procedure for fixing and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changing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367.0814, F.S.,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Staff assistance in changing rates and charges; interim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rates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367.091, F.S.,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Rates, tariffs; new class of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 index will become effective no less than 60 days after receipt of the application and a pass through will become effective no less than 45 days after receipt of the application. See Section 367.081(4), F.S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Rates; procedure for fixing and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changing.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1545" y="1443990"/>
            <a:ext cx="9144000" cy="800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383145" y="1295400"/>
            <a:ext cx="63246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854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Effective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Dates (cont.)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Applications for a limited proceeding, revisions to a service availability policy or charges, miscellaneous service charges, customer deposits, or a utility name change must be completed within eight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months. See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Section 367.091, F.S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Rates, tariffs; new class of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service.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1545" y="1443990"/>
            <a:ext cx="9144000" cy="800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383145" y="1295400"/>
            <a:ext cx="63246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520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Remember!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utility may only charge rates and charges that have been approved by the Commission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change may not be made to a tariff without Commission approval.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1545" y="1443990"/>
            <a:ext cx="9144000" cy="800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383145" y="1295400"/>
            <a:ext cx="63246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54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470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Tariff Requirements</vt:lpstr>
      <vt:lpstr>Tariff Requirements</vt:lpstr>
      <vt:lpstr>Types of Tariff Approvals and Revisions</vt:lpstr>
      <vt:lpstr>Effective Dates</vt:lpstr>
      <vt:lpstr>Effective Dates (cont.)</vt:lpstr>
      <vt:lpstr>Effective Dates (cont.)</vt:lpstr>
      <vt:lpstr>Remember!</vt:lpstr>
    </vt:vector>
  </TitlesOfParts>
  <Company>Florida Public Service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Laura Gilleland-Beck</dc:creator>
  <cp:lastModifiedBy>Andrea Mick</cp:lastModifiedBy>
  <cp:revision>61</cp:revision>
  <cp:lastPrinted>2015-06-18T15:46:07Z</cp:lastPrinted>
  <dcterms:created xsi:type="dcterms:W3CDTF">2014-10-09T14:30:49Z</dcterms:created>
  <dcterms:modified xsi:type="dcterms:W3CDTF">2015-06-24T19:20:34Z</dcterms:modified>
</cp:coreProperties>
</file>