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2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B7854-F041-4539-95CC-911D4F19CC9B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28B31-F4A0-4C58-BC8F-AB5CC7DB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2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0AA85-39B1-4AD5-A123-2106E80C184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8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177A-10F1-445B-AFB9-45525DAEF6F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5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750C-2E38-41AF-89FF-0D4826CFBB1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8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78E3-6F5C-44DF-AD6B-CFB362348CCD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8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6CC4-ED05-4CE2-AC29-675A8736C94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6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4ABE-535A-48C0-92E6-34999AABF4D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F1E1-F08A-4EA4-BA7F-FBF43C353E9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6EE05-B4A1-418E-BD6C-B6A32084FE6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8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AF32-1A11-451C-A50B-383A0634B38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71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2A2F-C767-48C4-BE13-97F1E751AD5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6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F4CC-A4FF-4959-83B9-CB6AC1A090A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3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F019-87C3-4073-A78F-20644D59A18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1476-332E-4E97-95FC-5B24352A1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7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011997"/>
            <a:ext cx="7772400" cy="16456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 are charges to individual customers for discrete services that are not recovered from the general body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ratepayers. In addition, they are: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place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direct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cost on the causer of the cost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Not typically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“marked up” to include profit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8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47800" y="1371600"/>
            <a:ext cx="6248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 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Initial reconnection charges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for service initiation at a location where service did not previously exist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Normal reconnection charges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for transfer of service to a new customer account at a previously served location or reconnection of service subsequent to a customer requested disconnection.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8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47800" y="1371600"/>
            <a:ext cx="6248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8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 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Violation reconnection charges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prior to reconnection of an existing customer after discontinuance of service for cause pursuant to Rule 25-30.320,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Refusal or Discontinuance of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including a delinquent bill payment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Premises visit charges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when a service representative visits a premises at the customer’s request for complaint resolution and the problem is found to be the customer’s responsibility.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8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676400" y="1443990"/>
            <a:ext cx="6248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 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Premises visit charges in lieu of disconnection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when a service representative visits a premises for the purpose of discontinuing service for nonpayment of a bill and does not discontinue service because the customer pays the service representative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otherwise makes satisfactory arrangements to pay the bill.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8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47800" y="1371600"/>
            <a:ext cx="6248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Service Charges 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request for miscellaneous service charges should be accompanied by cost justification for each charge pursuant to Section 367.091(6),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Rates, tariffs; new class of service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Customers should be noticed prior to the implementation of miscellaneous service charges.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8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47800" y="1371600"/>
            <a:ext cx="6248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Nonsufficient Funds and Late Payment Charges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Nonsufficient funds charges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when checks are returned as unpaid from a financial institution.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Nonsufficient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funds charges are approved consistent with Sections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68.065,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Actions to collect worthless payment instruments; attorney fees and collection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costs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832.08(5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State attorney bad check diversion program; fees for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Late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payment charges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levied if the customer bill is not paid within 20 days after the utility has mailed or presented the bill for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payment. 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request for late payment charges should be accompanied by a cost justification.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8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47800" y="1371600"/>
            <a:ext cx="62484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420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Miscellaneous Service Charges</vt:lpstr>
      <vt:lpstr>Miscellaneous Service Charges</vt:lpstr>
      <vt:lpstr>Miscellaneous Service Charges </vt:lpstr>
      <vt:lpstr>Miscellaneous Service Charges </vt:lpstr>
      <vt:lpstr>Miscellaneous Service Charges </vt:lpstr>
      <vt:lpstr>Miscellaneous Service Charges </vt:lpstr>
      <vt:lpstr>Nonsufficient Funds and Late Payment Charges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Patti Daniel</dc:creator>
  <cp:lastModifiedBy>Andrea Mick</cp:lastModifiedBy>
  <cp:revision>37</cp:revision>
  <dcterms:created xsi:type="dcterms:W3CDTF">2014-11-06T14:07:59Z</dcterms:created>
  <dcterms:modified xsi:type="dcterms:W3CDTF">2015-06-24T19:20:51Z</dcterms:modified>
</cp:coreProperties>
</file>