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0" r:id="rId3"/>
    <p:sldId id="271" r:id="rId4"/>
    <p:sldId id="272" r:id="rId5"/>
    <p:sldId id="273" r:id="rId6"/>
    <p:sldId id="275" r:id="rId7"/>
    <p:sldId id="276" r:id="rId8"/>
    <p:sldId id="277" r:id="rId9"/>
    <p:sldId id="278" r:id="rId10"/>
    <p:sldId id="283" r:id="rId11"/>
    <p:sldId id="280" r:id="rId12"/>
    <p:sldId id="281" r:id="rId13"/>
    <p:sldId id="282" r:id="rId1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32" autoAdjust="0"/>
  </p:normalViewPr>
  <p:slideViewPr>
    <p:cSldViewPr>
      <p:cViewPr>
        <p:scale>
          <a:sx n="100" d="100"/>
          <a:sy n="100" d="100"/>
        </p:scale>
        <p:origin x="-123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A7DEC-9DB1-4FEC-8FCF-C03A078C7F98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1713E-1D88-4DE2-B6A9-242C24D84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54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E7BCDD-D9B6-496E-B128-4D12222B64CB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5A1C2C-1D5D-4B13-ADBE-25CE6E730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6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CBE9-B793-4FF0-8760-FCC5EFF26652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7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4BD9-71A2-40A9-9247-C13DEC8D991C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3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C73C-3AFB-468A-9146-F729660EE1B1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0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FD0D-6513-4CA5-8B9E-EE8015AE6946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7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5244-160B-4674-A931-17B77A7B5FEE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BFA9-402B-4A44-86F7-573CA33423E0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8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60DD-645C-410D-8B01-2A66BEC7364B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9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7336-3687-4520-88CD-E14236F9D122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8BC4-C552-4F99-8CB5-CD9F0532FA74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4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6B10A-9FFB-4203-B978-6B5E48E4FD26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0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BACAB-D373-4E0E-B1BB-EB9AE162B08F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8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376FD-83FC-495A-8679-614CF2BBCEFB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2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Contact@psc.state.fl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Contact@psc.state.fl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69097"/>
            <a:ext cx="7772400" cy="1950403"/>
          </a:xfrm>
        </p:spPr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Consumer Assistance</a:t>
            </a:r>
            <a:b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Complaint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Handling Process</a:t>
            </a:r>
            <a:b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8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customer will be sent a letter closing the complaint if any of the following are true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complaint issue falls outside of Commission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jurisdiction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relief sought can not be granted by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complaint objects to current statues, rules, tariffs, or Commission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 violation of statutes, rules, tariffs, or Commission orders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occurred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57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Complaint Tracking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Commission will send status reports to the utility via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email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and/or fax detailing complaint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activity including the following: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weekly report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of complaints received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complaints closed, and utility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responses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received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bi-monthly report of past due utility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monthly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report summarizing all complaint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activity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93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Company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utility should provide the following information for complaint processing purposes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 algn="just">
              <a:spcBef>
                <a:spcPts val="80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Consumer liaison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Mailing address and phone number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address</a:t>
            </a: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 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Commission Clerk’s Office should be notified of any changes to this information. All changes will be noted in the Master Commission Directory.</a:t>
            </a:r>
          </a:p>
          <a:p>
            <a:pPr algn="just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548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Commission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Questions regarding complaints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from the utility should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be directed to the PSC’s Bureau of Consumer Assistance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Phone: (850)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413-6482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Contact@psc.state.fl.us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U.S. Mail: 2540 Shumard Oak Blvd.</a:t>
            </a:r>
          </a:p>
          <a:p>
            <a:pPr marL="800100" lvl="1" indent="-34290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Tallahassee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FL  32399</a:t>
            </a:r>
          </a:p>
          <a:p>
            <a:pPr algn="just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7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Consumer Contact Information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483995"/>
            <a:ext cx="8229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help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solving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regulated utility issues, consumers can reach PSC Consumer Assistance via one of the following methods: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Toll-Free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Phone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1-800-342-3552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U.S.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Mail</a:t>
            </a:r>
          </a:p>
          <a:p>
            <a:pPr marL="800100" lvl="1" indent="-342900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2540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Shumard Oak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Blvd</a:t>
            </a:r>
          </a:p>
          <a:p>
            <a:pPr marL="800100" lvl="1" indent="-342900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Tallahassee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FL 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32399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Internet/Email</a:t>
            </a:r>
          </a:p>
          <a:p>
            <a:pPr marL="800100" lvl="2" indent="-342900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Contact@psc.state.fl.us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Toll-Free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Fax</a:t>
            </a:r>
          </a:p>
          <a:p>
            <a:pPr marL="800100" lvl="2" indent="-342900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1-800-511-0803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01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Consumer Contacts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During 2014, the Florida Public Service Commission received approximately 1,000 inquiries/complaints regarding water and wastewater issues.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majority of inquiries/complaints involved rates, meter and billing accuracy, and quality of service.</a:t>
            </a:r>
          </a:p>
          <a:p>
            <a:pPr marL="0" indent="0" algn="just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9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Customer Complaint Rule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Rule 25-22.032, F.A.C.,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Customer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Complaints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It is the Commission’s intent that disputes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between regulated companies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their customers be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resolved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as quickly,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effectively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and inexpensively as possible.”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07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Customer Complaint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Rule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Rule 25-22.032,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Customer Complaints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Establishes informal customer complaint procedures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Provides expedited processes for complaints that can be resolved quickly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Provides a process for informal Commission staff resolution of complaints that cannot be resolved by the utility and the customer.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03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Complaint Processing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Any customer of 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utility regulated by the Commission may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file a complaint with the Commission.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Once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complaint is filed, the following actions occur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contacts the Commission to file 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complaint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Complaint is forwarded to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Collection action is suspended on the disputed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Utility has 15 working days to respond to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Utility’s response is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received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1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Complaint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Processing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Staff reviews the utility’s action on the complaint to determine if it is consistent with the following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Florida Administrative Code (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Rules)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Orders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Utility Tariffs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94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Resolution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At the conclusion of staff’s investigation, the customer and utility will be provided a proposed resolution to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complaint.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proposed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resolution may be either oral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 written.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customer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and/or the utility may request that staff provide the proposed resolution in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customer and/or the utility can object to staff’s proposed resolution.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214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Process Review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If the customer or the utility disagrees with staff’s initial proposed resolution, the complaint will be referred to the Process Review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Team.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staff is assigned to review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complaint.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customer and/or utility may be required to provide additional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Staff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may attempt to negotiate a settlement between the customer and the utility in an effort to resolve the complaint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If a settlement cannot be reached, staff will present a recommendation, regarding the complaint, to the Commissioners.</a:t>
            </a:r>
          </a:p>
          <a:p>
            <a:pPr algn="just">
              <a:spcBef>
                <a:spcPts val="800"/>
              </a:spcBef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600200"/>
            <a:ext cx="5562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54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688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Consumer Assistance Complaint Handling Process </vt:lpstr>
      <vt:lpstr>Consumer Contact Information</vt:lpstr>
      <vt:lpstr>Consumer Contacts</vt:lpstr>
      <vt:lpstr>Customer Complaint Rule</vt:lpstr>
      <vt:lpstr>Customer Complaint Rule (cont.)</vt:lpstr>
      <vt:lpstr>Complaint Processing</vt:lpstr>
      <vt:lpstr>Complaint Processing (cont.)</vt:lpstr>
      <vt:lpstr>Proposed Resolution</vt:lpstr>
      <vt:lpstr>Process Review</vt:lpstr>
      <vt:lpstr>Process Review (cont.)</vt:lpstr>
      <vt:lpstr>Complaint Tracking</vt:lpstr>
      <vt:lpstr>Company Information</vt:lpstr>
      <vt:lpstr>Commission Information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Laura Gilleland-Beck</dc:creator>
  <cp:lastModifiedBy>Andrea Mick</cp:lastModifiedBy>
  <cp:revision>96</cp:revision>
  <cp:lastPrinted>2015-05-06T17:45:31Z</cp:lastPrinted>
  <dcterms:created xsi:type="dcterms:W3CDTF">2014-10-09T14:30:49Z</dcterms:created>
  <dcterms:modified xsi:type="dcterms:W3CDTF">2015-06-24T19:21:26Z</dcterms:modified>
</cp:coreProperties>
</file>